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3.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4.xml" ContentType="application/vnd.openxmlformats-officedocument.presentationml.comments+xml"/>
  <Override PartName="/ppt/notesSlides/notesSlide30.xml" ContentType="application/vnd.openxmlformats-officedocument.presentationml.notesSlide+xml"/>
  <Override PartName="/ppt/comments/comment5.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6"/>
  </p:notesMasterIdLst>
  <p:handoutMasterIdLst>
    <p:handoutMasterId r:id="rId47"/>
  </p:handoutMasterIdLst>
  <p:sldIdLst>
    <p:sldId id="256" r:id="rId5"/>
    <p:sldId id="257" r:id="rId6"/>
    <p:sldId id="280" r:id="rId7"/>
    <p:sldId id="258" r:id="rId8"/>
    <p:sldId id="261" r:id="rId9"/>
    <p:sldId id="278" r:id="rId10"/>
    <p:sldId id="263" r:id="rId11"/>
    <p:sldId id="264" r:id="rId12"/>
    <p:sldId id="259" r:id="rId13"/>
    <p:sldId id="265" r:id="rId14"/>
    <p:sldId id="279" r:id="rId15"/>
    <p:sldId id="266" r:id="rId16"/>
    <p:sldId id="267" r:id="rId17"/>
    <p:sldId id="260" r:id="rId18"/>
    <p:sldId id="262" r:id="rId19"/>
    <p:sldId id="281" r:id="rId20"/>
    <p:sldId id="302" r:id="rId21"/>
    <p:sldId id="285" r:id="rId22"/>
    <p:sldId id="289" r:id="rId23"/>
    <p:sldId id="284" r:id="rId24"/>
    <p:sldId id="290" r:id="rId25"/>
    <p:sldId id="287" r:id="rId26"/>
    <p:sldId id="291" r:id="rId27"/>
    <p:sldId id="288" r:id="rId28"/>
    <p:sldId id="311" r:id="rId29"/>
    <p:sldId id="300" r:id="rId30"/>
    <p:sldId id="308" r:id="rId31"/>
    <p:sldId id="303" r:id="rId32"/>
    <p:sldId id="282" r:id="rId33"/>
    <p:sldId id="292" r:id="rId34"/>
    <p:sldId id="283" r:id="rId35"/>
    <p:sldId id="293" r:id="rId36"/>
    <p:sldId id="273" r:id="rId37"/>
    <p:sldId id="270" r:id="rId38"/>
    <p:sldId id="295" r:id="rId39"/>
    <p:sldId id="274" r:id="rId40"/>
    <p:sldId id="296" r:id="rId41"/>
    <p:sldId id="312" r:id="rId42"/>
    <p:sldId id="305" r:id="rId43"/>
    <p:sldId id="306" r:id="rId44"/>
    <p:sldId id="30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486AC300-C50D-46D1-A956-EA746F346D5A}">
          <p14:sldIdLst>
            <p14:sldId id="256"/>
            <p14:sldId id="257"/>
            <p14:sldId id="280"/>
          </p14:sldIdLst>
        </p14:section>
        <p14:section name="Core Features" id="{A10BC7A0-4BFE-43B4-9A65-280C238F95DA}">
          <p14:sldIdLst>
            <p14:sldId id="258"/>
            <p14:sldId id="261"/>
            <p14:sldId id="278"/>
            <p14:sldId id="263"/>
            <p14:sldId id="264"/>
          </p14:sldIdLst>
        </p14:section>
        <p14:section name="Ally User Interface" id="{2DAB2899-DFBC-469D-84D8-DF268A0BB07F}">
          <p14:sldIdLst>
            <p14:sldId id="259"/>
            <p14:sldId id="265"/>
            <p14:sldId id="279"/>
            <p14:sldId id="266"/>
            <p14:sldId id="267"/>
          </p14:sldIdLst>
        </p14:section>
        <p14:section name="Accessibility Feedback" id="{DF49A187-6A53-4946-90A1-CAE44A120D52}">
          <p14:sldIdLst>
            <p14:sldId id="260"/>
            <p14:sldId id="262"/>
            <p14:sldId id="281"/>
          </p14:sldIdLst>
        </p14:section>
        <p14:section name="Fundamental Workflows" id="{13ED2859-C8D6-40D5-8F9D-8747288CA942}">
          <p14:sldIdLst>
            <p14:sldId id="302"/>
            <p14:sldId id="285"/>
            <p14:sldId id="289"/>
            <p14:sldId id="284"/>
            <p14:sldId id="290"/>
            <p14:sldId id="287"/>
            <p14:sldId id="291"/>
            <p14:sldId id="288"/>
            <p14:sldId id="311"/>
            <p14:sldId id="300"/>
            <p14:sldId id="308"/>
          </p14:sldIdLst>
        </p14:section>
        <p14:section name="Accessibility Solutions" id="{D33A3FB3-BD3C-45E3-8CF9-750A96EFF7C6}">
          <p14:sldIdLst>
            <p14:sldId id="303"/>
            <p14:sldId id="282"/>
            <p14:sldId id="292"/>
            <p14:sldId id="283"/>
            <p14:sldId id="293"/>
            <p14:sldId id="273"/>
            <p14:sldId id="270"/>
            <p14:sldId id="295"/>
            <p14:sldId id="274"/>
            <p14:sldId id="296"/>
            <p14:sldId id="312"/>
          </p14:sldIdLst>
        </p14:section>
        <p14:section name="Conclusion" id="{1BA25C3A-CD60-43F6-B727-01FBC6860AD2}">
          <p14:sldIdLst>
            <p14:sldId id="305"/>
            <p14:sldId id="306"/>
            <p14:sldId id="30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oit, Toni S" initials="BS" lastIdx="6" clrIdx="0">
    <p:extLst>
      <p:ext uri="{19B8F6BF-5375-455C-9EA6-DF929625EA0E}">
        <p15:presenceInfo xmlns:p15="http://schemas.microsoft.com/office/powerpoint/2012/main" userId="S::tjsanche@cougarnet.uh.edu::047cdd43-0668-41bf-b145-dfc9ebda9042" providerId="AD"/>
      </p:ext>
    </p:extLst>
  </p:cmAuthor>
  <p:cmAuthor id="2" name="Nambo, Eric A" initials="NA" lastIdx="2" clrIdx="1">
    <p:extLst>
      <p:ext uri="{19B8F6BF-5375-455C-9EA6-DF929625EA0E}">
        <p15:presenceInfo xmlns:p15="http://schemas.microsoft.com/office/powerpoint/2012/main" userId="S::eanambo@cougarnet.uh.edu::ae915ac9-68ea-4343-bc8f-3ddfde3317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23D666-86D8-33D9-9261-2A7280F3BE27}" v="1" dt="2020-03-18T14:38:30.962"/>
    <p1510:client id="{0A98D562-9E42-D662-0732-72003E6F7231}" v="1156" dt="2020-03-17T18:01:05.510"/>
    <p1510:client id="{50C1D6E1-0625-4871-3D0E-5AA837FA2C89}" v="144" dt="2020-03-17T21:54:09.383"/>
    <p1510:client id="{CCCE68E5-6B47-D5A0-21AF-F5DC90A84DA7}" v="1527" dt="2020-03-17T20:56:32.013"/>
    <p1510:client id="{EC11899D-ABCA-9006-81FE-026FED38FCA3}" v="3310" dt="2020-03-18T21:36:19.239"/>
    <p1510:client id="{F743CD66-CFD3-1818-3740-1D650A8BB089}" v="6" dt="2020-03-11T22:55:37.5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6754" autoAdjust="0"/>
  </p:normalViewPr>
  <p:slideViewPr>
    <p:cSldViewPr snapToGrid="0">
      <p:cViewPr>
        <p:scale>
          <a:sx n="46" d="100"/>
          <a:sy n="46" d="100"/>
        </p:scale>
        <p:origin x="1444" y="32"/>
      </p:cViewPr>
      <p:guideLst/>
    </p:cSldViewPr>
  </p:slideViewPr>
  <p:notesTextViewPr>
    <p:cViewPr>
      <p:scale>
        <a:sx n="1" d="1"/>
        <a:sy n="1" d="1"/>
      </p:scale>
      <p:origin x="0" y="0"/>
    </p:cViewPr>
  </p:notesTextViewPr>
  <p:notesViewPr>
    <p:cSldViewPr snapToGrid="0">
      <p:cViewPr varScale="1">
        <p:scale>
          <a:sx n="52" d="100"/>
          <a:sy n="52" d="100"/>
        </p:scale>
        <p:origin x="182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61"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mbo, Eric A" userId="S::eanambo@cougarnet.uh.edu::ae915ac9-68ea-4343-bc8f-3ddfde331704" providerId="AD" clId="Web-{EC11899D-ABCA-9006-81FE-026FED38FCA3}"/>
    <pc:docChg chg="addSld delSld modSld sldOrd modSection">
      <pc:chgData name="Nambo, Eric A" userId="S::eanambo@cougarnet.uh.edu::ae915ac9-68ea-4343-bc8f-3ddfde331704" providerId="AD" clId="Web-{EC11899D-ABCA-9006-81FE-026FED38FCA3}" dt="2020-03-18T21:36:17.864" v="3293"/>
      <pc:docMkLst>
        <pc:docMk/>
      </pc:docMkLst>
      <pc:sldChg chg="modSp">
        <pc:chgData name="Nambo, Eric A" userId="S::eanambo@cougarnet.uh.edu::ae915ac9-68ea-4343-bc8f-3ddfde331704" providerId="AD" clId="Web-{EC11899D-ABCA-9006-81FE-026FED38FCA3}" dt="2020-03-18T19:57:50.820" v="2485" actId="1076"/>
        <pc:sldMkLst>
          <pc:docMk/>
          <pc:sldMk cId="109857222" sldId="256"/>
        </pc:sldMkLst>
        <pc:picChg chg="mod">
          <ac:chgData name="Nambo, Eric A" userId="S::eanambo@cougarnet.uh.edu::ae915ac9-68ea-4343-bc8f-3ddfde331704" providerId="AD" clId="Web-{EC11899D-ABCA-9006-81FE-026FED38FCA3}" dt="2020-03-18T19:57:50.820" v="2485" actId="1076"/>
          <ac:picMkLst>
            <pc:docMk/>
            <pc:sldMk cId="109857222" sldId="256"/>
            <ac:picMk id="4" creationId="{696C18FD-E02C-4D34-8EE0-63DF8979048C}"/>
          </ac:picMkLst>
        </pc:picChg>
      </pc:sldChg>
      <pc:sldChg chg="modSp">
        <pc:chgData name="Nambo, Eric A" userId="S::eanambo@cougarnet.uh.edu::ae915ac9-68ea-4343-bc8f-3ddfde331704" providerId="AD" clId="Web-{EC11899D-ABCA-9006-81FE-026FED38FCA3}" dt="2020-03-18T15:04:34.763" v="210" actId="20577"/>
        <pc:sldMkLst>
          <pc:docMk/>
          <pc:sldMk cId="742265328" sldId="257"/>
        </pc:sldMkLst>
        <pc:spChg chg="mod">
          <ac:chgData name="Nambo, Eric A" userId="S::eanambo@cougarnet.uh.edu::ae915ac9-68ea-4343-bc8f-3ddfde331704" providerId="AD" clId="Web-{EC11899D-ABCA-9006-81FE-026FED38FCA3}" dt="2020-03-18T15:04:34.763" v="210" actId="20577"/>
          <ac:spMkLst>
            <pc:docMk/>
            <pc:sldMk cId="742265328" sldId="257"/>
            <ac:spMk id="3" creationId="{70A2F592-BFA0-4481-925C-6FE8CBCA7633}"/>
          </ac:spMkLst>
        </pc:spChg>
      </pc:sldChg>
      <pc:sldChg chg="modSp">
        <pc:chgData name="Nambo, Eric A" userId="S::eanambo@cougarnet.uh.edu::ae915ac9-68ea-4343-bc8f-3ddfde331704" providerId="AD" clId="Web-{EC11899D-ABCA-9006-81FE-026FED38FCA3}" dt="2020-03-18T16:42:06.002" v="277" actId="20577"/>
        <pc:sldMkLst>
          <pc:docMk/>
          <pc:sldMk cId="1346849048" sldId="259"/>
        </pc:sldMkLst>
        <pc:spChg chg="mod">
          <ac:chgData name="Nambo, Eric A" userId="S::eanambo@cougarnet.uh.edu::ae915ac9-68ea-4343-bc8f-3ddfde331704" providerId="AD" clId="Web-{EC11899D-ABCA-9006-81FE-026FED38FCA3}" dt="2020-03-18T16:42:06.002" v="277" actId="20577"/>
          <ac:spMkLst>
            <pc:docMk/>
            <pc:sldMk cId="1346849048" sldId="259"/>
            <ac:spMk id="5" creationId="{00000000-0000-0000-0000-000000000000}"/>
          </ac:spMkLst>
        </pc:spChg>
      </pc:sldChg>
      <pc:sldChg chg="modSp">
        <pc:chgData name="Nambo, Eric A" userId="S::eanambo@cougarnet.uh.edu::ae915ac9-68ea-4343-bc8f-3ddfde331704" providerId="AD" clId="Web-{EC11899D-ABCA-9006-81FE-026FED38FCA3}" dt="2020-03-18T18:06:24.100" v="283" actId="20577"/>
        <pc:sldMkLst>
          <pc:docMk/>
          <pc:sldMk cId="1547360721" sldId="260"/>
        </pc:sldMkLst>
        <pc:spChg chg="mod">
          <ac:chgData name="Nambo, Eric A" userId="S::eanambo@cougarnet.uh.edu::ae915ac9-68ea-4343-bc8f-3ddfde331704" providerId="AD" clId="Web-{EC11899D-ABCA-9006-81FE-026FED38FCA3}" dt="2020-03-18T18:06:24.100" v="283" actId="20577"/>
          <ac:spMkLst>
            <pc:docMk/>
            <pc:sldMk cId="1547360721" sldId="260"/>
            <ac:spMk id="5" creationId="{00000000-0000-0000-0000-000000000000}"/>
          </ac:spMkLst>
        </pc:spChg>
      </pc:sldChg>
      <pc:sldChg chg="modSp">
        <pc:chgData name="Nambo, Eric A" userId="S::eanambo@cougarnet.uh.edu::ae915ac9-68ea-4343-bc8f-3ddfde331704" providerId="AD" clId="Web-{EC11899D-ABCA-9006-81FE-026FED38FCA3}" dt="2020-03-18T14:17:57.714" v="99" actId="20577"/>
        <pc:sldMkLst>
          <pc:docMk/>
          <pc:sldMk cId="4124667623" sldId="263"/>
        </pc:sldMkLst>
        <pc:spChg chg="mod">
          <ac:chgData name="Nambo, Eric A" userId="S::eanambo@cougarnet.uh.edu::ae915ac9-68ea-4343-bc8f-3ddfde331704" providerId="AD" clId="Web-{EC11899D-ABCA-9006-81FE-026FED38FCA3}" dt="2020-03-18T14:17:57.714" v="99" actId="20577"/>
          <ac:spMkLst>
            <pc:docMk/>
            <pc:sldMk cId="4124667623" sldId="263"/>
            <ac:spMk id="3" creationId="{00000000-0000-0000-0000-000000000000}"/>
          </ac:spMkLst>
        </pc:spChg>
      </pc:sldChg>
      <pc:sldChg chg="modSp">
        <pc:chgData name="Nambo, Eric A" userId="S::eanambo@cougarnet.uh.edu::ae915ac9-68ea-4343-bc8f-3ddfde331704" providerId="AD" clId="Web-{EC11899D-ABCA-9006-81FE-026FED38FCA3}" dt="2020-03-18T14:22:39.431" v="147" actId="20577"/>
        <pc:sldMkLst>
          <pc:docMk/>
          <pc:sldMk cId="3089728825" sldId="265"/>
        </pc:sldMkLst>
        <pc:spChg chg="mod">
          <ac:chgData name="Nambo, Eric A" userId="S::eanambo@cougarnet.uh.edu::ae915ac9-68ea-4343-bc8f-3ddfde331704" providerId="AD" clId="Web-{EC11899D-ABCA-9006-81FE-026FED38FCA3}" dt="2020-03-18T14:22:39.431" v="147" actId="20577"/>
          <ac:spMkLst>
            <pc:docMk/>
            <pc:sldMk cId="3089728825" sldId="265"/>
            <ac:spMk id="4" creationId="{00000000-0000-0000-0000-000000000000}"/>
          </ac:spMkLst>
        </pc:spChg>
      </pc:sldChg>
      <pc:sldChg chg="modSp">
        <pc:chgData name="Nambo, Eric A" userId="S::eanambo@cougarnet.uh.edu::ae915ac9-68ea-4343-bc8f-3ddfde331704" providerId="AD" clId="Web-{EC11899D-ABCA-9006-81FE-026FED38FCA3}" dt="2020-03-18T14:22:45.181" v="152" actId="20577"/>
        <pc:sldMkLst>
          <pc:docMk/>
          <pc:sldMk cId="3531395293" sldId="266"/>
        </pc:sldMkLst>
        <pc:spChg chg="mod">
          <ac:chgData name="Nambo, Eric A" userId="S::eanambo@cougarnet.uh.edu::ae915ac9-68ea-4343-bc8f-3ddfde331704" providerId="AD" clId="Web-{EC11899D-ABCA-9006-81FE-026FED38FCA3}" dt="2020-03-18T14:22:45.181" v="152" actId="20577"/>
          <ac:spMkLst>
            <pc:docMk/>
            <pc:sldMk cId="3531395293" sldId="266"/>
            <ac:spMk id="2" creationId="{00000000-0000-0000-0000-000000000000}"/>
          </ac:spMkLst>
        </pc:spChg>
      </pc:sldChg>
      <pc:sldChg chg="modSp">
        <pc:chgData name="Nambo, Eric A" userId="S::eanambo@cougarnet.uh.edu::ae915ac9-68ea-4343-bc8f-3ddfde331704" providerId="AD" clId="Web-{EC11899D-ABCA-9006-81FE-026FED38FCA3}" dt="2020-03-18T14:22:54.774" v="157" actId="20577"/>
        <pc:sldMkLst>
          <pc:docMk/>
          <pc:sldMk cId="1235554794" sldId="267"/>
        </pc:sldMkLst>
        <pc:spChg chg="mod">
          <ac:chgData name="Nambo, Eric A" userId="S::eanambo@cougarnet.uh.edu::ae915ac9-68ea-4343-bc8f-3ddfde331704" providerId="AD" clId="Web-{EC11899D-ABCA-9006-81FE-026FED38FCA3}" dt="2020-03-18T14:22:54.774" v="157" actId="20577"/>
          <ac:spMkLst>
            <pc:docMk/>
            <pc:sldMk cId="1235554794" sldId="267"/>
            <ac:spMk id="2" creationId="{00000000-0000-0000-0000-000000000000}"/>
          </ac:spMkLst>
        </pc:spChg>
      </pc:sldChg>
      <pc:sldChg chg="modSp mod modClrScheme chgLayout">
        <pc:chgData name="Nambo, Eric A" userId="S::eanambo@cougarnet.uh.edu::ae915ac9-68ea-4343-bc8f-3ddfde331704" providerId="AD" clId="Web-{EC11899D-ABCA-9006-81FE-026FED38FCA3}" dt="2020-03-18T20:51:50.431" v="2707" actId="20577"/>
        <pc:sldMkLst>
          <pc:docMk/>
          <pc:sldMk cId="1210421166" sldId="269"/>
        </pc:sldMkLst>
        <pc:spChg chg="mod ord">
          <ac:chgData name="Nambo, Eric A" userId="S::eanambo@cougarnet.uh.edu::ae915ac9-68ea-4343-bc8f-3ddfde331704" providerId="AD" clId="Web-{EC11899D-ABCA-9006-81FE-026FED38FCA3}" dt="2020-03-18T18:07:48.742" v="351" actId="14100"/>
          <ac:spMkLst>
            <pc:docMk/>
            <pc:sldMk cId="1210421166" sldId="269"/>
            <ac:spMk id="2" creationId="{00000000-0000-0000-0000-000000000000}"/>
          </ac:spMkLst>
        </pc:spChg>
        <pc:spChg chg="mod ord">
          <ac:chgData name="Nambo, Eric A" userId="S::eanambo@cougarnet.uh.edu::ae915ac9-68ea-4343-bc8f-3ddfde331704" providerId="AD" clId="Web-{EC11899D-ABCA-9006-81FE-026FED38FCA3}" dt="2020-03-18T20:51:50.431" v="2707" actId="20577"/>
          <ac:spMkLst>
            <pc:docMk/>
            <pc:sldMk cId="1210421166" sldId="269"/>
            <ac:spMk id="3" creationId="{00000000-0000-0000-0000-000000000000}"/>
          </ac:spMkLst>
        </pc:spChg>
      </pc:sldChg>
      <pc:sldChg chg="modSp ord addCm">
        <pc:chgData name="Nambo, Eric A" userId="S::eanambo@cougarnet.uh.edu::ae915ac9-68ea-4343-bc8f-3ddfde331704" providerId="AD" clId="Web-{EC11899D-ABCA-9006-81FE-026FED38FCA3}" dt="2020-03-18T20:37:14.156" v="2498" actId="20577"/>
        <pc:sldMkLst>
          <pc:docMk/>
          <pc:sldMk cId="1228937142" sldId="270"/>
        </pc:sldMkLst>
        <pc:spChg chg="mod">
          <ac:chgData name="Nambo, Eric A" userId="S::eanambo@cougarnet.uh.edu::ae915ac9-68ea-4343-bc8f-3ddfde331704" providerId="AD" clId="Web-{EC11899D-ABCA-9006-81FE-026FED38FCA3}" dt="2020-03-18T18:30:31.079" v="570" actId="20577"/>
          <ac:spMkLst>
            <pc:docMk/>
            <pc:sldMk cId="1228937142" sldId="270"/>
            <ac:spMk id="2" creationId="{00000000-0000-0000-0000-000000000000}"/>
          </ac:spMkLst>
        </pc:spChg>
        <pc:spChg chg="mod">
          <ac:chgData name="Nambo, Eric A" userId="S::eanambo@cougarnet.uh.edu::ae915ac9-68ea-4343-bc8f-3ddfde331704" providerId="AD" clId="Web-{EC11899D-ABCA-9006-81FE-026FED38FCA3}" dt="2020-03-18T20:37:14.156" v="2498" actId="20577"/>
          <ac:spMkLst>
            <pc:docMk/>
            <pc:sldMk cId="1228937142" sldId="270"/>
            <ac:spMk id="3" creationId="{00000000-0000-0000-0000-000000000000}"/>
          </ac:spMkLst>
        </pc:spChg>
        <pc:spChg chg="mod">
          <ac:chgData name="Nambo, Eric A" userId="S::eanambo@cougarnet.uh.edu::ae915ac9-68ea-4343-bc8f-3ddfde331704" providerId="AD" clId="Web-{EC11899D-ABCA-9006-81FE-026FED38FCA3}" dt="2020-03-18T20:37:10.765" v="2493" actId="20577"/>
          <ac:spMkLst>
            <pc:docMk/>
            <pc:sldMk cId="1228937142" sldId="270"/>
            <ac:spMk id="4" creationId="{00000000-0000-0000-0000-000000000000}"/>
          </ac:spMkLst>
        </pc:spChg>
      </pc:sldChg>
      <pc:sldChg chg="modSp">
        <pc:chgData name="Nambo, Eric A" userId="S::eanambo@cougarnet.uh.edu::ae915ac9-68ea-4343-bc8f-3ddfde331704" providerId="AD" clId="Web-{EC11899D-ABCA-9006-81FE-026FED38FCA3}" dt="2020-03-18T21:11:23.302" v="3270" actId="20577"/>
        <pc:sldMkLst>
          <pc:docMk/>
          <pc:sldMk cId="909542942" sldId="272"/>
        </pc:sldMkLst>
        <pc:spChg chg="mod">
          <ac:chgData name="Nambo, Eric A" userId="S::eanambo@cougarnet.uh.edu::ae915ac9-68ea-4343-bc8f-3ddfde331704" providerId="AD" clId="Web-{EC11899D-ABCA-9006-81FE-026FED38FCA3}" dt="2020-03-18T19:18:44.499" v="2285" actId="20577"/>
          <ac:spMkLst>
            <pc:docMk/>
            <pc:sldMk cId="909542942" sldId="272"/>
            <ac:spMk id="2" creationId="{00000000-0000-0000-0000-000000000000}"/>
          </ac:spMkLst>
        </pc:spChg>
        <pc:spChg chg="mod">
          <ac:chgData name="Nambo, Eric A" userId="S::eanambo@cougarnet.uh.edu::ae915ac9-68ea-4343-bc8f-3ddfde331704" providerId="AD" clId="Web-{EC11899D-ABCA-9006-81FE-026FED38FCA3}" dt="2020-03-18T21:07:32.956" v="3027" actId="20577"/>
          <ac:spMkLst>
            <pc:docMk/>
            <pc:sldMk cId="909542942" sldId="272"/>
            <ac:spMk id="3" creationId="{00000000-0000-0000-0000-000000000000}"/>
          </ac:spMkLst>
        </pc:spChg>
        <pc:spChg chg="mod">
          <ac:chgData name="Nambo, Eric A" userId="S::eanambo@cougarnet.uh.edu::ae915ac9-68ea-4343-bc8f-3ddfde331704" providerId="AD" clId="Web-{EC11899D-ABCA-9006-81FE-026FED38FCA3}" dt="2020-03-18T21:11:23.302" v="3270" actId="20577"/>
          <ac:spMkLst>
            <pc:docMk/>
            <pc:sldMk cId="909542942" sldId="272"/>
            <ac:spMk id="4" creationId="{00000000-0000-0000-0000-000000000000}"/>
          </ac:spMkLst>
        </pc:spChg>
      </pc:sldChg>
      <pc:sldChg chg="modSp ord">
        <pc:chgData name="Nambo, Eric A" userId="S::eanambo@cougarnet.uh.edu::ae915ac9-68ea-4343-bc8f-3ddfde331704" providerId="AD" clId="Web-{EC11899D-ABCA-9006-81FE-026FED38FCA3}" dt="2020-03-18T19:13:14.839" v="2070" actId="20577"/>
        <pc:sldMkLst>
          <pc:docMk/>
          <pc:sldMk cId="4221978030" sldId="273"/>
        </pc:sldMkLst>
        <pc:spChg chg="mod">
          <ac:chgData name="Nambo, Eric A" userId="S::eanambo@cougarnet.uh.edu::ae915ac9-68ea-4343-bc8f-3ddfde331704" providerId="AD" clId="Web-{EC11899D-ABCA-9006-81FE-026FED38FCA3}" dt="2020-03-18T18:32:15.955" v="626" actId="20577"/>
          <ac:spMkLst>
            <pc:docMk/>
            <pc:sldMk cId="4221978030" sldId="273"/>
            <ac:spMk id="2" creationId="{00000000-0000-0000-0000-000000000000}"/>
          </ac:spMkLst>
        </pc:spChg>
        <pc:spChg chg="mod">
          <ac:chgData name="Nambo, Eric A" userId="S::eanambo@cougarnet.uh.edu::ae915ac9-68ea-4343-bc8f-3ddfde331704" providerId="AD" clId="Web-{EC11899D-ABCA-9006-81FE-026FED38FCA3}" dt="2020-03-18T19:13:08.777" v="2069" actId="20577"/>
          <ac:spMkLst>
            <pc:docMk/>
            <pc:sldMk cId="4221978030" sldId="273"/>
            <ac:spMk id="3" creationId="{00000000-0000-0000-0000-000000000000}"/>
          </ac:spMkLst>
        </pc:spChg>
        <pc:spChg chg="mod">
          <ac:chgData name="Nambo, Eric A" userId="S::eanambo@cougarnet.uh.edu::ae915ac9-68ea-4343-bc8f-3ddfde331704" providerId="AD" clId="Web-{EC11899D-ABCA-9006-81FE-026FED38FCA3}" dt="2020-03-18T19:13:14.839" v="2070" actId="20577"/>
          <ac:spMkLst>
            <pc:docMk/>
            <pc:sldMk cId="4221978030" sldId="273"/>
            <ac:spMk id="4" creationId="{00000000-0000-0000-0000-000000000000}"/>
          </ac:spMkLst>
        </pc:spChg>
      </pc:sldChg>
      <pc:sldChg chg="modSp ord">
        <pc:chgData name="Nambo, Eric A" userId="S::eanambo@cougarnet.uh.edu::ae915ac9-68ea-4343-bc8f-3ddfde331704" providerId="AD" clId="Web-{EC11899D-ABCA-9006-81FE-026FED38FCA3}" dt="2020-03-18T18:35:19.707" v="774"/>
        <pc:sldMkLst>
          <pc:docMk/>
          <pc:sldMk cId="1907287788" sldId="274"/>
        </pc:sldMkLst>
        <pc:spChg chg="mod">
          <ac:chgData name="Nambo, Eric A" userId="S::eanambo@cougarnet.uh.edu::ae915ac9-68ea-4343-bc8f-3ddfde331704" providerId="AD" clId="Web-{EC11899D-ABCA-9006-81FE-026FED38FCA3}" dt="2020-03-18T18:32:34.096" v="635" actId="20577"/>
          <ac:spMkLst>
            <pc:docMk/>
            <pc:sldMk cId="1907287788" sldId="274"/>
            <ac:spMk id="2" creationId="{00000000-0000-0000-0000-000000000000}"/>
          </ac:spMkLst>
        </pc:spChg>
      </pc:sldChg>
      <pc:sldChg chg="modSp">
        <pc:chgData name="Nambo, Eric A" userId="S::eanambo@cougarnet.uh.edu::ae915ac9-68ea-4343-bc8f-3ddfde331704" providerId="AD" clId="Web-{EC11899D-ABCA-9006-81FE-026FED38FCA3}" dt="2020-03-18T19:20:11.047" v="2375" actId="20577"/>
        <pc:sldMkLst>
          <pc:docMk/>
          <pc:sldMk cId="4283979026" sldId="275"/>
        </pc:sldMkLst>
        <pc:spChg chg="mod">
          <ac:chgData name="Nambo, Eric A" userId="S::eanambo@cougarnet.uh.edu::ae915ac9-68ea-4343-bc8f-3ddfde331704" providerId="AD" clId="Web-{EC11899D-ABCA-9006-81FE-026FED38FCA3}" dt="2020-03-18T19:20:11.047" v="2375" actId="20577"/>
          <ac:spMkLst>
            <pc:docMk/>
            <pc:sldMk cId="4283979026" sldId="275"/>
            <ac:spMk id="2" creationId="{00000000-0000-0000-0000-000000000000}"/>
          </ac:spMkLst>
        </pc:spChg>
      </pc:sldChg>
      <pc:sldChg chg="modSp ord">
        <pc:chgData name="Nambo, Eric A" userId="S::eanambo@cougarnet.uh.edu::ae915ac9-68ea-4343-bc8f-3ddfde331704" providerId="AD" clId="Web-{EC11899D-ABCA-9006-81FE-026FED38FCA3}" dt="2020-03-18T19:19:06.202" v="2288"/>
        <pc:sldMkLst>
          <pc:docMk/>
          <pc:sldMk cId="2049064876" sldId="276"/>
        </pc:sldMkLst>
        <pc:spChg chg="mod">
          <ac:chgData name="Nambo, Eric A" userId="S::eanambo@cougarnet.uh.edu::ae915ac9-68ea-4343-bc8f-3ddfde331704" providerId="AD" clId="Web-{EC11899D-ABCA-9006-81FE-026FED38FCA3}" dt="2020-03-18T19:18:33.671" v="2273" actId="20577"/>
          <ac:spMkLst>
            <pc:docMk/>
            <pc:sldMk cId="2049064876" sldId="276"/>
            <ac:spMk id="2" creationId="{00000000-0000-0000-0000-000000000000}"/>
          </ac:spMkLst>
        </pc:spChg>
      </pc:sldChg>
      <pc:sldChg chg="modSp">
        <pc:chgData name="Nambo, Eric A" userId="S::eanambo@cougarnet.uh.edu::ae915ac9-68ea-4343-bc8f-3ddfde331704" providerId="AD" clId="Web-{EC11899D-ABCA-9006-81FE-026FED38FCA3}" dt="2020-03-18T19:19:53.281" v="2349" actId="20577"/>
        <pc:sldMkLst>
          <pc:docMk/>
          <pc:sldMk cId="1623244668" sldId="277"/>
        </pc:sldMkLst>
        <pc:spChg chg="mod">
          <ac:chgData name="Nambo, Eric A" userId="S::eanambo@cougarnet.uh.edu::ae915ac9-68ea-4343-bc8f-3ddfde331704" providerId="AD" clId="Web-{EC11899D-ABCA-9006-81FE-026FED38FCA3}" dt="2020-03-18T19:19:53.281" v="2349" actId="20577"/>
          <ac:spMkLst>
            <pc:docMk/>
            <pc:sldMk cId="1623244668" sldId="277"/>
            <ac:spMk id="2" creationId="{00000000-0000-0000-0000-000000000000}"/>
          </ac:spMkLst>
        </pc:spChg>
      </pc:sldChg>
      <pc:sldChg chg="modSp">
        <pc:chgData name="Nambo, Eric A" userId="S::eanambo@cougarnet.uh.edu::ae915ac9-68ea-4343-bc8f-3ddfde331704" providerId="AD" clId="Web-{EC11899D-ABCA-9006-81FE-026FED38FCA3}" dt="2020-03-18T15:29:41.695" v="224" actId="20577"/>
        <pc:sldMkLst>
          <pc:docMk/>
          <pc:sldMk cId="4250332807" sldId="278"/>
        </pc:sldMkLst>
        <pc:spChg chg="mod">
          <ac:chgData name="Nambo, Eric A" userId="S::eanambo@cougarnet.uh.edu::ae915ac9-68ea-4343-bc8f-3ddfde331704" providerId="AD" clId="Web-{EC11899D-ABCA-9006-81FE-026FED38FCA3}" dt="2020-03-18T15:29:41.695" v="224" actId="20577"/>
          <ac:spMkLst>
            <pc:docMk/>
            <pc:sldMk cId="4250332807" sldId="278"/>
            <ac:spMk id="5" creationId="{00000000-0000-0000-0000-000000000000}"/>
          </ac:spMkLst>
        </pc:spChg>
      </pc:sldChg>
      <pc:sldChg chg="modSp">
        <pc:chgData name="Nambo, Eric A" userId="S::eanambo@cougarnet.uh.edu::ae915ac9-68ea-4343-bc8f-3ddfde331704" providerId="AD" clId="Web-{EC11899D-ABCA-9006-81FE-026FED38FCA3}" dt="2020-03-18T16:41:22.252" v="275" actId="1076"/>
        <pc:sldMkLst>
          <pc:docMk/>
          <pc:sldMk cId="2495503727" sldId="279"/>
        </pc:sldMkLst>
        <pc:picChg chg="mod">
          <ac:chgData name="Nambo, Eric A" userId="S::eanambo@cougarnet.uh.edu::ae915ac9-68ea-4343-bc8f-3ddfde331704" providerId="AD" clId="Web-{EC11899D-ABCA-9006-81FE-026FED38FCA3}" dt="2020-03-18T16:41:22.252" v="275" actId="1076"/>
          <ac:picMkLst>
            <pc:docMk/>
            <pc:sldMk cId="2495503727" sldId="279"/>
            <ac:picMk id="5122" creationId="{00000000-0000-0000-0000-000000000000}"/>
          </ac:picMkLst>
        </pc:picChg>
      </pc:sldChg>
      <pc:sldChg chg="modSp">
        <pc:chgData name="Nambo, Eric A" userId="S::eanambo@cougarnet.uh.edu::ae915ac9-68ea-4343-bc8f-3ddfde331704" providerId="AD" clId="Web-{EC11899D-ABCA-9006-81FE-026FED38FCA3}" dt="2020-03-18T15:02:07.059" v="179" actId="20577"/>
        <pc:sldMkLst>
          <pc:docMk/>
          <pc:sldMk cId="3987536739" sldId="280"/>
        </pc:sldMkLst>
        <pc:spChg chg="mod">
          <ac:chgData name="Nambo, Eric A" userId="S::eanambo@cougarnet.uh.edu::ae915ac9-68ea-4343-bc8f-3ddfde331704" providerId="AD" clId="Web-{EC11899D-ABCA-9006-81FE-026FED38FCA3}" dt="2020-03-18T15:02:07.059" v="179" actId="20577"/>
          <ac:spMkLst>
            <pc:docMk/>
            <pc:sldMk cId="3987536739" sldId="280"/>
            <ac:spMk id="2" creationId="{0DF64B04-EFDB-405E-9310-0E3F25E3ADB9}"/>
          </ac:spMkLst>
        </pc:spChg>
        <pc:spChg chg="mod">
          <ac:chgData name="Nambo, Eric A" userId="S::eanambo@cougarnet.uh.edu::ae915ac9-68ea-4343-bc8f-3ddfde331704" providerId="AD" clId="Web-{EC11899D-ABCA-9006-81FE-026FED38FCA3}" dt="2020-03-18T14:24:27.695" v="175" actId="20577"/>
          <ac:spMkLst>
            <pc:docMk/>
            <pc:sldMk cId="3987536739" sldId="280"/>
            <ac:spMk id="3" creationId="{7540C46E-BA25-4DA4-B7B5-5F89298AD265}"/>
          </ac:spMkLst>
        </pc:spChg>
      </pc:sldChg>
      <pc:sldChg chg="delSp modSp add del mod replId modClrScheme chgLayout">
        <pc:chgData name="Nambo, Eric A" userId="S::eanambo@cougarnet.uh.edu::ae915ac9-68ea-4343-bc8f-3ddfde331704" providerId="AD" clId="Web-{EC11899D-ABCA-9006-81FE-026FED38FCA3}" dt="2020-03-18T16:22:28.234" v="259"/>
        <pc:sldMkLst>
          <pc:docMk/>
          <pc:sldMk cId="236317039" sldId="281"/>
        </pc:sldMkLst>
        <pc:spChg chg="mod ord">
          <ac:chgData name="Nambo, Eric A" userId="S::eanambo@cougarnet.uh.edu::ae915ac9-68ea-4343-bc8f-3ddfde331704" providerId="AD" clId="Web-{EC11899D-ABCA-9006-81FE-026FED38FCA3}" dt="2020-03-18T16:11:18.639" v="252"/>
          <ac:spMkLst>
            <pc:docMk/>
            <pc:sldMk cId="236317039" sldId="281"/>
            <ac:spMk id="2" creationId="{00000000-0000-0000-0000-000000000000}"/>
          </ac:spMkLst>
        </pc:spChg>
        <pc:spChg chg="del mod ord">
          <ac:chgData name="Nambo, Eric A" userId="S::eanambo@cougarnet.uh.edu::ae915ac9-68ea-4343-bc8f-3ddfde331704" providerId="AD" clId="Web-{EC11899D-ABCA-9006-81FE-026FED38FCA3}" dt="2020-03-18T16:11:24.311" v="253"/>
          <ac:spMkLst>
            <pc:docMk/>
            <pc:sldMk cId="236317039" sldId="281"/>
            <ac:spMk id="5" creationId="{00000000-0000-0000-0000-000000000000}"/>
          </ac:spMkLst>
        </pc:spChg>
        <pc:spChg chg="mod ord">
          <ac:chgData name="Nambo, Eric A" userId="S::eanambo@cougarnet.uh.edu::ae915ac9-68ea-4343-bc8f-3ddfde331704" providerId="AD" clId="Web-{EC11899D-ABCA-9006-81FE-026FED38FCA3}" dt="2020-03-18T16:11:27.030" v="256" actId="20577"/>
          <ac:spMkLst>
            <pc:docMk/>
            <pc:sldMk cId="236317039" sldId="281"/>
            <ac:spMk id="6" creationId="{00000000-0000-0000-0000-000000000000}"/>
          </ac:spMkLst>
        </pc:spChg>
        <pc:spChg chg="del mod">
          <ac:chgData name="Nambo, Eric A" userId="S::eanambo@cougarnet.uh.edu::ae915ac9-68ea-4343-bc8f-3ddfde331704" providerId="AD" clId="Web-{EC11899D-ABCA-9006-81FE-026FED38FCA3}" dt="2020-03-18T16:11:18.639" v="252"/>
          <ac:spMkLst>
            <pc:docMk/>
            <pc:sldMk cId="236317039" sldId="281"/>
            <ac:spMk id="7" creationId="{00000000-0000-0000-0000-000000000000}"/>
          </ac:spMkLst>
        </pc:spChg>
        <pc:spChg chg="del mod">
          <ac:chgData name="Nambo, Eric A" userId="S::eanambo@cougarnet.uh.edu::ae915ac9-68ea-4343-bc8f-3ddfde331704" providerId="AD" clId="Web-{EC11899D-ABCA-9006-81FE-026FED38FCA3}" dt="2020-03-18T16:11:18.639" v="252"/>
          <ac:spMkLst>
            <pc:docMk/>
            <pc:sldMk cId="236317039" sldId="281"/>
            <ac:spMk id="8" creationId="{00000000-0000-0000-0000-000000000000}"/>
          </ac:spMkLst>
        </pc:spChg>
      </pc:sldChg>
      <pc:sldChg chg="addSp modSp add mod ord replId modClrScheme chgLayout">
        <pc:chgData name="Nambo, Eric A" userId="S::eanambo@cougarnet.uh.edu::ae915ac9-68ea-4343-bc8f-3ddfde331704" providerId="AD" clId="Web-{EC11899D-ABCA-9006-81FE-026FED38FCA3}" dt="2020-03-18T18:29:41.610" v="555" actId="20577"/>
        <pc:sldMkLst>
          <pc:docMk/>
          <pc:sldMk cId="2219126202" sldId="281"/>
        </pc:sldMkLst>
        <pc:spChg chg="mod ord">
          <ac:chgData name="Nambo, Eric A" userId="S::eanambo@cougarnet.uh.edu::ae915ac9-68ea-4343-bc8f-3ddfde331704" providerId="AD" clId="Web-{EC11899D-ABCA-9006-81FE-026FED38FCA3}" dt="2020-03-18T18:11:41.697" v="382"/>
          <ac:spMkLst>
            <pc:docMk/>
            <pc:sldMk cId="2219126202" sldId="281"/>
            <ac:spMk id="2" creationId="{00000000-0000-0000-0000-000000000000}"/>
          </ac:spMkLst>
        </pc:spChg>
        <pc:spChg chg="mod ord">
          <ac:chgData name="Nambo, Eric A" userId="S::eanambo@cougarnet.uh.edu::ae915ac9-68ea-4343-bc8f-3ddfde331704" providerId="AD" clId="Web-{EC11899D-ABCA-9006-81FE-026FED38FCA3}" dt="2020-03-18T18:11:41.697" v="382"/>
          <ac:spMkLst>
            <pc:docMk/>
            <pc:sldMk cId="2219126202" sldId="281"/>
            <ac:spMk id="3" creationId="{00000000-0000-0000-0000-000000000000}"/>
          </ac:spMkLst>
        </pc:spChg>
        <pc:spChg chg="add mod ord">
          <ac:chgData name="Nambo, Eric A" userId="S::eanambo@cougarnet.uh.edu::ae915ac9-68ea-4343-bc8f-3ddfde331704" providerId="AD" clId="Web-{EC11899D-ABCA-9006-81FE-026FED38FCA3}" dt="2020-03-18T18:12:20.854" v="401" actId="20577"/>
          <ac:spMkLst>
            <pc:docMk/>
            <pc:sldMk cId="2219126202" sldId="281"/>
            <ac:spMk id="4" creationId="{457EF7F3-23F6-4F9F-A69B-3F1CA87B2387}"/>
          </ac:spMkLst>
        </pc:spChg>
        <pc:spChg chg="add mod ord">
          <ac:chgData name="Nambo, Eric A" userId="S::eanambo@cougarnet.uh.edu::ae915ac9-68ea-4343-bc8f-3ddfde331704" providerId="AD" clId="Web-{EC11899D-ABCA-9006-81FE-026FED38FCA3}" dt="2020-03-18T18:12:28.776" v="408" actId="20577"/>
          <ac:spMkLst>
            <pc:docMk/>
            <pc:sldMk cId="2219126202" sldId="281"/>
            <ac:spMk id="6" creationId="{04C62F94-0374-4E55-942C-51E9DAE93BF5}"/>
          </ac:spMkLst>
        </pc:spChg>
        <pc:spChg chg="add mod ord">
          <ac:chgData name="Nambo, Eric A" userId="S::eanambo@cougarnet.uh.edu::ae915ac9-68ea-4343-bc8f-3ddfde331704" providerId="AD" clId="Web-{EC11899D-ABCA-9006-81FE-026FED38FCA3}" dt="2020-03-18T18:29:41.610" v="555" actId="20577"/>
          <ac:spMkLst>
            <pc:docMk/>
            <pc:sldMk cId="2219126202" sldId="281"/>
            <ac:spMk id="7" creationId="{DDDADD0B-E73C-4BFE-AE39-A7374356529A}"/>
          </ac:spMkLst>
        </pc:spChg>
      </pc:sldChg>
      <pc:sldChg chg="modSp add ord replId">
        <pc:chgData name="Nambo, Eric A" userId="S::eanambo@cougarnet.uh.edu::ae915ac9-68ea-4343-bc8f-3ddfde331704" providerId="AD" clId="Web-{EC11899D-ABCA-9006-81FE-026FED38FCA3}" dt="2020-03-18T19:07:21.789" v="1870" actId="20577"/>
        <pc:sldMkLst>
          <pc:docMk/>
          <pc:sldMk cId="125735822" sldId="282"/>
        </pc:sldMkLst>
        <pc:spChg chg="mod">
          <ac:chgData name="Nambo, Eric A" userId="S::eanambo@cougarnet.uh.edu::ae915ac9-68ea-4343-bc8f-3ddfde331704" providerId="AD" clId="Web-{EC11899D-ABCA-9006-81FE-026FED38FCA3}" dt="2020-03-18T18:30:57.517" v="593" actId="20577"/>
          <ac:spMkLst>
            <pc:docMk/>
            <pc:sldMk cId="125735822" sldId="282"/>
            <ac:spMk id="2" creationId="{00000000-0000-0000-0000-000000000000}"/>
          </ac:spMkLst>
        </pc:spChg>
        <pc:spChg chg="mod">
          <ac:chgData name="Nambo, Eric A" userId="S::eanambo@cougarnet.uh.edu::ae915ac9-68ea-4343-bc8f-3ddfde331704" providerId="AD" clId="Web-{EC11899D-ABCA-9006-81FE-026FED38FCA3}" dt="2020-03-18T19:06:57.463" v="1855" actId="20577"/>
          <ac:spMkLst>
            <pc:docMk/>
            <pc:sldMk cId="125735822" sldId="282"/>
            <ac:spMk id="3" creationId="{00000000-0000-0000-0000-000000000000}"/>
          </ac:spMkLst>
        </pc:spChg>
        <pc:spChg chg="mod">
          <ac:chgData name="Nambo, Eric A" userId="S::eanambo@cougarnet.uh.edu::ae915ac9-68ea-4343-bc8f-3ddfde331704" providerId="AD" clId="Web-{EC11899D-ABCA-9006-81FE-026FED38FCA3}" dt="2020-03-18T19:07:21.789" v="1870" actId="20577"/>
          <ac:spMkLst>
            <pc:docMk/>
            <pc:sldMk cId="125735822" sldId="282"/>
            <ac:spMk id="4" creationId="{00000000-0000-0000-0000-000000000000}"/>
          </ac:spMkLst>
        </pc:spChg>
      </pc:sldChg>
      <pc:sldChg chg="modSp add replId">
        <pc:chgData name="Nambo, Eric A" userId="S::eanambo@cougarnet.uh.edu::ae915ac9-68ea-4343-bc8f-3ddfde331704" providerId="AD" clId="Web-{EC11899D-ABCA-9006-81FE-026FED38FCA3}" dt="2020-03-18T19:11:22.245" v="2040" actId="20577"/>
        <pc:sldMkLst>
          <pc:docMk/>
          <pc:sldMk cId="50431311" sldId="283"/>
        </pc:sldMkLst>
        <pc:spChg chg="mod">
          <ac:chgData name="Nambo, Eric A" userId="S::eanambo@cougarnet.uh.edu::ae915ac9-68ea-4343-bc8f-3ddfde331704" providerId="AD" clId="Web-{EC11899D-ABCA-9006-81FE-026FED38FCA3}" dt="2020-03-18T18:31:19.064" v="604" actId="20577"/>
          <ac:spMkLst>
            <pc:docMk/>
            <pc:sldMk cId="50431311" sldId="283"/>
            <ac:spMk id="2" creationId="{00000000-0000-0000-0000-000000000000}"/>
          </ac:spMkLst>
        </pc:spChg>
        <pc:spChg chg="mod">
          <ac:chgData name="Nambo, Eric A" userId="S::eanambo@cougarnet.uh.edu::ae915ac9-68ea-4343-bc8f-3ddfde331704" providerId="AD" clId="Web-{EC11899D-ABCA-9006-81FE-026FED38FCA3}" dt="2020-03-18T19:10:01.728" v="2025" actId="20577"/>
          <ac:spMkLst>
            <pc:docMk/>
            <pc:sldMk cId="50431311" sldId="283"/>
            <ac:spMk id="3" creationId="{00000000-0000-0000-0000-000000000000}"/>
          </ac:spMkLst>
        </pc:spChg>
        <pc:spChg chg="mod">
          <ac:chgData name="Nambo, Eric A" userId="S::eanambo@cougarnet.uh.edu::ae915ac9-68ea-4343-bc8f-3ddfde331704" providerId="AD" clId="Web-{EC11899D-ABCA-9006-81FE-026FED38FCA3}" dt="2020-03-18T19:11:22.245" v="2040" actId="20577"/>
          <ac:spMkLst>
            <pc:docMk/>
            <pc:sldMk cId="50431311" sldId="283"/>
            <ac:spMk id="4" creationId="{00000000-0000-0000-0000-000000000000}"/>
          </ac:spMkLst>
        </pc:spChg>
      </pc:sldChg>
      <pc:sldChg chg="modSp add ord replId">
        <pc:chgData name="Nambo, Eric A" userId="S::eanambo@cougarnet.uh.edu::ae915ac9-68ea-4343-bc8f-3ddfde331704" providerId="AD" clId="Web-{EC11899D-ABCA-9006-81FE-026FED38FCA3}" dt="2020-03-18T18:55:08.750" v="1477" actId="20577"/>
        <pc:sldMkLst>
          <pc:docMk/>
          <pc:sldMk cId="1904872142" sldId="284"/>
        </pc:sldMkLst>
        <pc:spChg chg="mod">
          <ac:chgData name="Nambo, Eric A" userId="S::eanambo@cougarnet.uh.edu::ae915ac9-68ea-4343-bc8f-3ddfde331704" providerId="AD" clId="Web-{EC11899D-ABCA-9006-81FE-026FED38FCA3}" dt="2020-03-18T18:50:43.904" v="1327" actId="20577"/>
          <ac:spMkLst>
            <pc:docMk/>
            <pc:sldMk cId="1904872142" sldId="284"/>
            <ac:spMk id="2" creationId="{00000000-0000-0000-0000-000000000000}"/>
          </ac:spMkLst>
        </pc:spChg>
        <pc:spChg chg="mod">
          <ac:chgData name="Nambo, Eric A" userId="S::eanambo@cougarnet.uh.edu::ae915ac9-68ea-4343-bc8f-3ddfde331704" providerId="AD" clId="Web-{EC11899D-ABCA-9006-81FE-026FED38FCA3}" dt="2020-03-18T18:52:29.561" v="1460" actId="20577"/>
          <ac:spMkLst>
            <pc:docMk/>
            <pc:sldMk cId="1904872142" sldId="284"/>
            <ac:spMk id="3" creationId="{00000000-0000-0000-0000-000000000000}"/>
          </ac:spMkLst>
        </pc:spChg>
        <pc:spChg chg="mod">
          <ac:chgData name="Nambo, Eric A" userId="S::eanambo@cougarnet.uh.edu::ae915ac9-68ea-4343-bc8f-3ddfde331704" providerId="AD" clId="Web-{EC11899D-ABCA-9006-81FE-026FED38FCA3}" dt="2020-03-18T18:55:08.750" v="1477" actId="20577"/>
          <ac:spMkLst>
            <pc:docMk/>
            <pc:sldMk cId="1904872142" sldId="284"/>
            <ac:spMk id="4" creationId="{00000000-0000-0000-0000-000000000000}"/>
          </ac:spMkLst>
        </pc:spChg>
      </pc:sldChg>
      <pc:sldChg chg="modSp add ord replId">
        <pc:chgData name="Nambo, Eric A" userId="S::eanambo@cougarnet.uh.edu::ae915ac9-68ea-4343-bc8f-3ddfde331704" providerId="AD" clId="Web-{EC11899D-ABCA-9006-81FE-026FED38FCA3}" dt="2020-03-18T18:50:54.263" v="1333"/>
        <pc:sldMkLst>
          <pc:docMk/>
          <pc:sldMk cId="2504291319" sldId="285"/>
        </pc:sldMkLst>
        <pc:spChg chg="mod">
          <ac:chgData name="Nambo, Eric A" userId="S::eanambo@cougarnet.uh.edu::ae915ac9-68ea-4343-bc8f-3ddfde331704" providerId="AD" clId="Web-{EC11899D-ABCA-9006-81FE-026FED38FCA3}" dt="2020-03-18T18:50:51.373" v="1330" actId="20577"/>
          <ac:spMkLst>
            <pc:docMk/>
            <pc:sldMk cId="2504291319" sldId="285"/>
            <ac:spMk id="2" creationId="{00000000-0000-0000-0000-000000000000}"/>
          </ac:spMkLst>
        </pc:spChg>
      </pc:sldChg>
      <pc:sldChg chg="modSp add del ord replId">
        <pc:chgData name="Nambo, Eric A" userId="S::eanambo@cougarnet.uh.edu::ae915ac9-68ea-4343-bc8f-3ddfde331704" providerId="AD" clId="Web-{EC11899D-ABCA-9006-81FE-026FED38FCA3}" dt="2020-03-18T19:12:43.277" v="2060"/>
        <pc:sldMkLst>
          <pc:docMk/>
          <pc:sldMk cId="3169800877" sldId="286"/>
        </pc:sldMkLst>
        <pc:spChg chg="mod">
          <ac:chgData name="Nambo, Eric A" userId="S::eanambo@cougarnet.uh.edu::ae915ac9-68ea-4343-bc8f-3ddfde331704" providerId="AD" clId="Web-{EC11899D-ABCA-9006-81FE-026FED38FCA3}" dt="2020-03-18T19:00:36.316" v="1668" actId="20577"/>
          <ac:spMkLst>
            <pc:docMk/>
            <pc:sldMk cId="3169800877" sldId="286"/>
            <ac:spMk id="2" creationId="{00000000-0000-0000-0000-000000000000}"/>
          </ac:spMkLst>
        </pc:spChg>
        <pc:spChg chg="mod">
          <ac:chgData name="Nambo, Eric A" userId="S::eanambo@cougarnet.uh.edu::ae915ac9-68ea-4343-bc8f-3ddfde331704" providerId="AD" clId="Web-{EC11899D-ABCA-9006-81FE-026FED38FCA3}" dt="2020-03-18T19:00:46.207" v="1672" actId="20577"/>
          <ac:spMkLst>
            <pc:docMk/>
            <pc:sldMk cId="3169800877" sldId="286"/>
            <ac:spMk id="3" creationId="{00000000-0000-0000-0000-000000000000}"/>
          </ac:spMkLst>
        </pc:spChg>
        <pc:spChg chg="mod">
          <ac:chgData name="Nambo, Eric A" userId="S::eanambo@cougarnet.uh.edu::ae915ac9-68ea-4343-bc8f-3ddfde331704" providerId="AD" clId="Web-{EC11899D-ABCA-9006-81FE-026FED38FCA3}" dt="2020-03-18T19:00:56.691" v="1679" actId="20577"/>
          <ac:spMkLst>
            <pc:docMk/>
            <pc:sldMk cId="3169800877" sldId="286"/>
            <ac:spMk id="4" creationId="{00000000-0000-0000-0000-000000000000}"/>
          </ac:spMkLst>
        </pc:spChg>
      </pc:sldChg>
      <pc:sldChg chg="modSp add replId">
        <pc:chgData name="Nambo, Eric A" userId="S::eanambo@cougarnet.uh.edu::ae915ac9-68ea-4343-bc8f-3ddfde331704" providerId="AD" clId="Web-{EC11899D-ABCA-9006-81FE-026FED38FCA3}" dt="2020-03-18T19:12:11.089" v="2052" actId="20577"/>
        <pc:sldMkLst>
          <pc:docMk/>
          <pc:sldMk cId="1022608916" sldId="287"/>
        </pc:sldMkLst>
        <pc:spChg chg="mod">
          <ac:chgData name="Nambo, Eric A" userId="S::eanambo@cougarnet.uh.edu::ae915ac9-68ea-4343-bc8f-3ddfde331704" providerId="AD" clId="Web-{EC11899D-ABCA-9006-81FE-026FED38FCA3}" dt="2020-03-18T19:12:11.089" v="2052" actId="20577"/>
          <ac:spMkLst>
            <pc:docMk/>
            <pc:sldMk cId="1022608916" sldId="287"/>
            <ac:spMk id="2" creationId="{00000000-0000-0000-0000-000000000000}"/>
          </ac:spMkLst>
        </pc:spChg>
      </pc:sldChg>
      <pc:sldChg chg="modSp add ord replId">
        <pc:chgData name="Nambo, Eric A" userId="S::eanambo@cougarnet.uh.edu::ae915ac9-68ea-4343-bc8f-3ddfde331704" providerId="AD" clId="Web-{EC11899D-ABCA-9006-81FE-026FED38FCA3}" dt="2020-03-18T19:15:37.263" v="2184" actId="20577"/>
        <pc:sldMkLst>
          <pc:docMk/>
          <pc:sldMk cId="737897458" sldId="288"/>
        </pc:sldMkLst>
        <pc:spChg chg="mod">
          <ac:chgData name="Nambo, Eric A" userId="S::eanambo@cougarnet.uh.edu::ae915ac9-68ea-4343-bc8f-3ddfde331704" providerId="AD" clId="Web-{EC11899D-ABCA-9006-81FE-026FED38FCA3}" dt="2020-03-18T19:12:27.183" v="2056" actId="20577"/>
          <ac:spMkLst>
            <pc:docMk/>
            <pc:sldMk cId="737897458" sldId="288"/>
            <ac:spMk id="2" creationId="{00000000-0000-0000-0000-000000000000}"/>
          </ac:spMkLst>
        </pc:spChg>
        <pc:spChg chg="mod">
          <ac:chgData name="Nambo, Eric A" userId="S::eanambo@cougarnet.uh.edu::ae915ac9-68ea-4343-bc8f-3ddfde331704" providerId="AD" clId="Web-{EC11899D-ABCA-9006-81FE-026FED38FCA3}" dt="2020-03-18T19:15:29.966" v="2181" actId="20577"/>
          <ac:spMkLst>
            <pc:docMk/>
            <pc:sldMk cId="737897458" sldId="288"/>
            <ac:spMk id="3" creationId="{00000000-0000-0000-0000-000000000000}"/>
          </ac:spMkLst>
        </pc:spChg>
        <pc:spChg chg="mod">
          <ac:chgData name="Nambo, Eric A" userId="S::eanambo@cougarnet.uh.edu::ae915ac9-68ea-4343-bc8f-3ddfde331704" providerId="AD" clId="Web-{EC11899D-ABCA-9006-81FE-026FED38FCA3}" dt="2020-03-18T19:15:37.263" v="2184" actId="20577"/>
          <ac:spMkLst>
            <pc:docMk/>
            <pc:sldMk cId="737897458" sldId="288"/>
            <ac:spMk id="4" creationId="{00000000-0000-0000-0000-000000000000}"/>
          </ac:spMkLst>
        </pc:spChg>
      </pc:sldChg>
      <pc:sldChg chg="addSp delSp modSp add mod replId modClrScheme addCm chgLayout">
        <pc:chgData name="Nambo, Eric A" userId="S::eanambo@cougarnet.uh.edu::ae915ac9-68ea-4343-bc8f-3ddfde331704" providerId="AD" clId="Web-{EC11899D-ABCA-9006-81FE-026FED38FCA3}" dt="2020-03-18T19:44:32.436" v="2451"/>
        <pc:sldMkLst>
          <pc:docMk/>
          <pc:sldMk cId="2295305663" sldId="289"/>
        </pc:sldMkLst>
        <pc:spChg chg="mod ord">
          <ac:chgData name="Nambo, Eric A" userId="S::eanambo@cougarnet.uh.edu::ae915ac9-68ea-4343-bc8f-3ddfde331704" providerId="AD" clId="Web-{EC11899D-ABCA-9006-81FE-026FED38FCA3}" dt="2020-03-18T19:21:52.813" v="2430"/>
          <ac:spMkLst>
            <pc:docMk/>
            <pc:sldMk cId="2295305663" sldId="289"/>
            <ac:spMk id="2" creationId="{00000000-0000-0000-0000-000000000000}"/>
          </ac:spMkLst>
        </pc:spChg>
        <pc:spChg chg="del mod ord">
          <ac:chgData name="Nambo, Eric A" userId="S::eanambo@cougarnet.uh.edu::ae915ac9-68ea-4343-bc8f-3ddfde331704" providerId="AD" clId="Web-{EC11899D-ABCA-9006-81FE-026FED38FCA3}" dt="2020-03-18T19:26:25.550" v="2434"/>
          <ac:spMkLst>
            <pc:docMk/>
            <pc:sldMk cId="2295305663" sldId="289"/>
            <ac:spMk id="3" creationId="{00000000-0000-0000-0000-000000000000}"/>
          </ac:spMkLst>
        </pc:spChg>
        <pc:spChg chg="del">
          <ac:chgData name="Nambo, Eric A" userId="S::eanambo@cougarnet.uh.edu::ae915ac9-68ea-4343-bc8f-3ddfde331704" providerId="AD" clId="Web-{EC11899D-ABCA-9006-81FE-026FED38FCA3}" dt="2020-03-18T19:21:45.313" v="2429"/>
          <ac:spMkLst>
            <pc:docMk/>
            <pc:sldMk cId="2295305663" sldId="289"/>
            <ac:spMk id="4" creationId="{00000000-0000-0000-0000-000000000000}"/>
          </ac:spMkLst>
        </pc:spChg>
        <pc:spChg chg="add del mod">
          <ac:chgData name="Nambo, Eric A" userId="S::eanambo@cougarnet.uh.edu::ae915ac9-68ea-4343-bc8f-3ddfde331704" providerId="AD" clId="Web-{EC11899D-ABCA-9006-81FE-026FED38FCA3}" dt="2020-03-18T19:21:52.813" v="2430"/>
          <ac:spMkLst>
            <pc:docMk/>
            <pc:sldMk cId="2295305663" sldId="289"/>
            <ac:spMk id="7" creationId="{06D54CA1-5981-487A-96F9-72540DFD64FF}"/>
          </ac:spMkLst>
        </pc:spChg>
        <pc:picChg chg="add mod ord">
          <ac:chgData name="Nambo, Eric A" userId="S::eanambo@cougarnet.uh.edu::ae915ac9-68ea-4343-bc8f-3ddfde331704" providerId="AD" clId="Web-{EC11899D-ABCA-9006-81FE-026FED38FCA3}" dt="2020-03-18T19:44:32.436" v="2451"/>
          <ac:picMkLst>
            <pc:docMk/>
            <pc:sldMk cId="2295305663" sldId="289"/>
            <ac:picMk id="8" creationId="{780043EF-7625-4FD2-8820-610E097D0A86}"/>
          </ac:picMkLst>
        </pc:picChg>
      </pc:sldChg>
      <pc:sldChg chg="modSp add ord replId">
        <pc:chgData name="Nambo, Eric A" userId="S::eanambo@cougarnet.uh.edu::ae915ac9-68ea-4343-bc8f-3ddfde331704" providerId="AD" clId="Web-{EC11899D-ABCA-9006-81FE-026FED38FCA3}" dt="2020-03-18T19:43:39.795" v="2450"/>
        <pc:sldMkLst>
          <pc:docMk/>
          <pc:sldMk cId="3758337816" sldId="290"/>
        </pc:sldMkLst>
        <pc:spChg chg="mod">
          <ac:chgData name="Nambo, Eric A" userId="S::eanambo@cougarnet.uh.edu::ae915ac9-68ea-4343-bc8f-3ddfde331704" providerId="AD" clId="Web-{EC11899D-ABCA-9006-81FE-026FED38FCA3}" dt="2020-03-18T19:32:18.976" v="2447" actId="20577"/>
          <ac:spMkLst>
            <pc:docMk/>
            <pc:sldMk cId="3758337816" sldId="290"/>
            <ac:spMk id="2" creationId="{00000000-0000-0000-0000-000000000000}"/>
          </ac:spMkLst>
        </pc:spChg>
        <pc:picChg chg="mod">
          <ac:chgData name="Nambo, Eric A" userId="S::eanambo@cougarnet.uh.edu::ae915ac9-68ea-4343-bc8f-3ddfde331704" providerId="AD" clId="Web-{EC11899D-ABCA-9006-81FE-026FED38FCA3}" dt="2020-03-18T19:43:39.795" v="2450"/>
          <ac:picMkLst>
            <pc:docMk/>
            <pc:sldMk cId="3758337816" sldId="290"/>
            <ac:picMk id="8" creationId="{780043EF-7625-4FD2-8820-610E097D0A86}"/>
          </ac:picMkLst>
        </pc:picChg>
      </pc:sldChg>
      <pc:sldChg chg="modSp add ord replId">
        <pc:chgData name="Nambo, Eric A" userId="S::eanambo@cougarnet.uh.edu::ae915ac9-68ea-4343-bc8f-3ddfde331704" providerId="AD" clId="Web-{EC11899D-ABCA-9006-81FE-026FED38FCA3}" dt="2020-03-18T19:47:48.001" v="2483"/>
        <pc:sldMkLst>
          <pc:docMk/>
          <pc:sldMk cId="182766559" sldId="291"/>
        </pc:sldMkLst>
        <pc:spChg chg="mod">
          <ac:chgData name="Nambo, Eric A" userId="S::eanambo@cougarnet.uh.edu::ae915ac9-68ea-4343-bc8f-3ddfde331704" providerId="AD" clId="Web-{EC11899D-ABCA-9006-81FE-026FED38FCA3}" dt="2020-03-18T19:44:51.327" v="2462" actId="20577"/>
          <ac:spMkLst>
            <pc:docMk/>
            <pc:sldMk cId="182766559" sldId="291"/>
            <ac:spMk id="2" creationId="{00000000-0000-0000-0000-000000000000}"/>
          </ac:spMkLst>
        </pc:spChg>
        <pc:picChg chg="mod">
          <ac:chgData name="Nambo, Eric A" userId="S::eanambo@cougarnet.uh.edu::ae915ac9-68ea-4343-bc8f-3ddfde331704" providerId="AD" clId="Web-{EC11899D-ABCA-9006-81FE-026FED38FCA3}" dt="2020-03-18T19:47:48.001" v="2483"/>
          <ac:picMkLst>
            <pc:docMk/>
            <pc:sldMk cId="182766559" sldId="291"/>
            <ac:picMk id="8" creationId="{780043EF-7625-4FD2-8820-610E097D0A86}"/>
          </ac:picMkLst>
        </pc:picChg>
      </pc:sldChg>
      <pc:sldChg chg="modSp add ord replId">
        <pc:chgData name="Nambo, Eric A" userId="S::eanambo@cougarnet.uh.edu::ae915ac9-68ea-4343-bc8f-3ddfde331704" providerId="AD" clId="Web-{EC11899D-ABCA-9006-81FE-026FED38FCA3}" dt="2020-03-18T20:23:51.913" v="2486"/>
        <pc:sldMkLst>
          <pc:docMk/>
          <pc:sldMk cId="83240402" sldId="292"/>
        </pc:sldMkLst>
        <pc:spChg chg="mod">
          <ac:chgData name="Nambo, Eric A" userId="S::eanambo@cougarnet.uh.edu::ae915ac9-68ea-4343-bc8f-3ddfde331704" providerId="AD" clId="Web-{EC11899D-ABCA-9006-81FE-026FED38FCA3}" dt="2020-03-18T19:47:03.438" v="2480" actId="20577"/>
          <ac:spMkLst>
            <pc:docMk/>
            <pc:sldMk cId="83240402" sldId="292"/>
            <ac:spMk id="2" creationId="{00000000-0000-0000-0000-000000000000}"/>
          </ac:spMkLst>
        </pc:spChg>
        <pc:picChg chg="mod">
          <ac:chgData name="Nambo, Eric A" userId="S::eanambo@cougarnet.uh.edu::ae915ac9-68ea-4343-bc8f-3ddfde331704" providerId="AD" clId="Web-{EC11899D-ABCA-9006-81FE-026FED38FCA3}" dt="2020-03-18T20:23:51.913" v="2486"/>
          <ac:picMkLst>
            <pc:docMk/>
            <pc:sldMk cId="83240402" sldId="292"/>
            <ac:picMk id="8" creationId="{780043EF-7625-4FD2-8820-610E097D0A86}"/>
          </ac:picMkLst>
        </pc:picChg>
      </pc:sldChg>
      <pc:sldChg chg="modSp add ord replId">
        <pc:chgData name="Nambo, Eric A" userId="S::eanambo@cougarnet.uh.edu::ae915ac9-68ea-4343-bc8f-3ddfde331704" providerId="AD" clId="Web-{EC11899D-ABCA-9006-81FE-026FED38FCA3}" dt="2020-03-18T20:35:31.983" v="2489"/>
        <pc:sldMkLst>
          <pc:docMk/>
          <pc:sldMk cId="1931077913" sldId="293"/>
        </pc:sldMkLst>
        <pc:picChg chg="mod">
          <ac:chgData name="Nambo, Eric A" userId="S::eanambo@cougarnet.uh.edu::ae915ac9-68ea-4343-bc8f-3ddfde331704" providerId="AD" clId="Web-{EC11899D-ABCA-9006-81FE-026FED38FCA3}" dt="2020-03-18T20:35:31.983" v="2489"/>
          <ac:picMkLst>
            <pc:docMk/>
            <pc:sldMk cId="1931077913" sldId="293"/>
            <ac:picMk id="8" creationId="{780043EF-7625-4FD2-8820-610E097D0A86}"/>
          </ac:picMkLst>
        </pc:picChg>
      </pc:sldChg>
      <pc:sldChg chg="modSp add ord replId">
        <pc:chgData name="Nambo, Eric A" userId="S::eanambo@cougarnet.uh.edu::ae915ac9-68ea-4343-bc8f-3ddfde331704" providerId="AD" clId="Web-{EC11899D-ABCA-9006-81FE-026FED38FCA3}" dt="2020-03-18T20:41:31.455" v="2513" actId="20577"/>
        <pc:sldMkLst>
          <pc:docMk/>
          <pc:sldMk cId="1185003668" sldId="294"/>
        </pc:sldMkLst>
        <pc:spChg chg="mod">
          <ac:chgData name="Nambo, Eric A" userId="S::eanambo@cougarnet.uh.edu::ae915ac9-68ea-4343-bc8f-3ddfde331704" providerId="AD" clId="Web-{EC11899D-ABCA-9006-81FE-026FED38FCA3}" dt="2020-03-18T20:41:31.455" v="2513" actId="20577"/>
          <ac:spMkLst>
            <pc:docMk/>
            <pc:sldMk cId="1185003668" sldId="294"/>
            <ac:spMk id="2" creationId="{00000000-0000-0000-0000-000000000000}"/>
          </ac:spMkLst>
        </pc:spChg>
      </pc:sldChg>
      <pc:sldChg chg="modSp add ord replId">
        <pc:chgData name="Nambo, Eric A" userId="S::eanambo@cougarnet.uh.edu::ae915ac9-68ea-4343-bc8f-3ddfde331704" providerId="AD" clId="Web-{EC11899D-ABCA-9006-81FE-026FED38FCA3}" dt="2020-03-18T20:42:47.159" v="2527"/>
        <pc:sldMkLst>
          <pc:docMk/>
          <pc:sldMk cId="3553719284" sldId="295"/>
        </pc:sldMkLst>
        <pc:spChg chg="mod">
          <ac:chgData name="Nambo, Eric A" userId="S::eanambo@cougarnet.uh.edu::ae915ac9-68ea-4343-bc8f-3ddfde331704" providerId="AD" clId="Web-{EC11899D-ABCA-9006-81FE-026FED38FCA3}" dt="2020-03-18T20:41:54.784" v="2524" actId="20577"/>
          <ac:spMkLst>
            <pc:docMk/>
            <pc:sldMk cId="3553719284" sldId="295"/>
            <ac:spMk id="2" creationId="{00000000-0000-0000-0000-000000000000}"/>
          </ac:spMkLst>
        </pc:spChg>
        <pc:picChg chg="mod">
          <ac:chgData name="Nambo, Eric A" userId="S::eanambo@cougarnet.uh.edu::ae915ac9-68ea-4343-bc8f-3ddfde331704" providerId="AD" clId="Web-{EC11899D-ABCA-9006-81FE-026FED38FCA3}" dt="2020-03-18T20:42:47.159" v="2527"/>
          <ac:picMkLst>
            <pc:docMk/>
            <pc:sldMk cId="3553719284" sldId="295"/>
            <ac:picMk id="8" creationId="{780043EF-7625-4FD2-8820-610E097D0A86}"/>
          </ac:picMkLst>
        </pc:picChg>
      </pc:sldChg>
      <pc:sldChg chg="modSp add ord replId">
        <pc:chgData name="Nambo, Eric A" userId="S::eanambo@cougarnet.uh.edu::ae915ac9-68ea-4343-bc8f-3ddfde331704" providerId="AD" clId="Web-{EC11899D-ABCA-9006-81FE-026FED38FCA3}" dt="2020-03-18T20:46:53.209" v="2539"/>
        <pc:sldMkLst>
          <pc:docMk/>
          <pc:sldMk cId="288655746" sldId="296"/>
        </pc:sldMkLst>
        <pc:spChg chg="mod">
          <ac:chgData name="Nambo, Eric A" userId="S::eanambo@cougarnet.uh.edu::ae915ac9-68ea-4343-bc8f-3ddfde331704" providerId="AD" clId="Web-{EC11899D-ABCA-9006-81FE-026FED38FCA3}" dt="2020-03-18T20:43:17.941" v="2536" actId="20577"/>
          <ac:spMkLst>
            <pc:docMk/>
            <pc:sldMk cId="288655746" sldId="296"/>
            <ac:spMk id="2" creationId="{00000000-0000-0000-0000-000000000000}"/>
          </ac:spMkLst>
        </pc:spChg>
        <pc:picChg chg="mod">
          <ac:chgData name="Nambo, Eric A" userId="S::eanambo@cougarnet.uh.edu::ae915ac9-68ea-4343-bc8f-3ddfde331704" providerId="AD" clId="Web-{EC11899D-ABCA-9006-81FE-026FED38FCA3}" dt="2020-03-18T20:46:53.209" v="2539"/>
          <ac:picMkLst>
            <pc:docMk/>
            <pc:sldMk cId="288655746" sldId="296"/>
            <ac:picMk id="8" creationId="{780043EF-7625-4FD2-8820-610E097D0A86}"/>
          </ac:picMkLst>
        </pc:picChg>
      </pc:sldChg>
      <pc:sldChg chg="modSp add ord replId">
        <pc:chgData name="Nambo, Eric A" userId="S::eanambo@cougarnet.uh.edu::ae915ac9-68ea-4343-bc8f-3ddfde331704" providerId="AD" clId="Web-{EC11899D-ABCA-9006-81FE-026FED38FCA3}" dt="2020-03-18T21:21:46.636" v="3279"/>
        <pc:sldMkLst>
          <pc:docMk/>
          <pc:sldMk cId="4042369544" sldId="297"/>
        </pc:sldMkLst>
        <pc:spChg chg="mod">
          <ac:chgData name="Nambo, Eric A" userId="S::eanambo@cougarnet.uh.edu::ae915ac9-68ea-4343-bc8f-3ddfde331704" providerId="AD" clId="Web-{EC11899D-ABCA-9006-81FE-026FED38FCA3}" dt="2020-03-18T20:48:49.507" v="2562" actId="20577"/>
          <ac:spMkLst>
            <pc:docMk/>
            <pc:sldMk cId="4042369544" sldId="297"/>
            <ac:spMk id="2" creationId="{00000000-0000-0000-0000-000000000000}"/>
          </ac:spMkLst>
        </pc:spChg>
        <pc:picChg chg="mod">
          <ac:chgData name="Nambo, Eric A" userId="S::eanambo@cougarnet.uh.edu::ae915ac9-68ea-4343-bc8f-3ddfde331704" providerId="AD" clId="Web-{EC11899D-ABCA-9006-81FE-026FED38FCA3}" dt="2020-03-18T21:21:46.636" v="3279"/>
          <ac:picMkLst>
            <pc:docMk/>
            <pc:sldMk cId="4042369544" sldId="297"/>
            <ac:picMk id="8" creationId="{780043EF-7625-4FD2-8820-610E097D0A86}"/>
          </ac:picMkLst>
        </pc:picChg>
      </pc:sldChg>
      <pc:sldChg chg="modSp add replId">
        <pc:chgData name="Nambo, Eric A" userId="S::eanambo@cougarnet.uh.edu::ae915ac9-68ea-4343-bc8f-3ddfde331704" providerId="AD" clId="Web-{EC11899D-ABCA-9006-81FE-026FED38FCA3}" dt="2020-03-18T21:36:17.864" v="3293"/>
        <pc:sldMkLst>
          <pc:docMk/>
          <pc:sldMk cId="2046840608" sldId="298"/>
        </pc:sldMkLst>
        <pc:spChg chg="mod">
          <ac:chgData name="Nambo, Eric A" userId="S::eanambo@cougarnet.uh.edu::ae915ac9-68ea-4343-bc8f-3ddfde331704" providerId="AD" clId="Web-{EC11899D-ABCA-9006-81FE-026FED38FCA3}" dt="2020-03-18T20:49:31.242" v="2598" actId="1076"/>
          <ac:spMkLst>
            <pc:docMk/>
            <pc:sldMk cId="2046840608" sldId="298"/>
            <ac:spMk id="2" creationId="{00000000-0000-0000-0000-000000000000}"/>
          </ac:spMkLst>
        </pc:spChg>
        <pc:picChg chg="mod">
          <ac:chgData name="Nambo, Eric A" userId="S::eanambo@cougarnet.uh.edu::ae915ac9-68ea-4343-bc8f-3ddfde331704" providerId="AD" clId="Web-{EC11899D-ABCA-9006-81FE-026FED38FCA3}" dt="2020-03-18T21:36:17.864" v="3293"/>
          <ac:picMkLst>
            <pc:docMk/>
            <pc:sldMk cId="2046840608" sldId="298"/>
            <ac:picMk id="8" creationId="{780043EF-7625-4FD2-8820-610E097D0A86}"/>
          </ac:picMkLst>
        </pc:picChg>
      </pc:sldChg>
      <pc:sldChg chg="modSp add ord replId">
        <pc:chgData name="Nambo, Eric A" userId="S::eanambo@cougarnet.uh.edu::ae915ac9-68ea-4343-bc8f-3ddfde331704" providerId="AD" clId="Web-{EC11899D-ABCA-9006-81FE-026FED38FCA3}" dt="2020-03-18T20:50:17.586" v="2628" actId="20577"/>
        <pc:sldMkLst>
          <pc:docMk/>
          <pc:sldMk cId="1163053645" sldId="299"/>
        </pc:sldMkLst>
        <pc:spChg chg="mod">
          <ac:chgData name="Nambo, Eric A" userId="S::eanambo@cougarnet.uh.edu::ae915ac9-68ea-4343-bc8f-3ddfde331704" providerId="AD" clId="Web-{EC11899D-ABCA-9006-81FE-026FED38FCA3}" dt="2020-03-18T20:50:17.586" v="2628" actId="20577"/>
          <ac:spMkLst>
            <pc:docMk/>
            <pc:sldMk cId="1163053645" sldId="299"/>
            <ac:spMk id="2" creationId="{00000000-0000-0000-0000-000000000000}"/>
          </ac:spMkLst>
        </pc:spChg>
      </pc:sldChg>
      <pc:sldChg chg="add del ord replId">
        <pc:chgData name="Nambo, Eric A" userId="S::eanambo@cougarnet.uh.edu::ae915ac9-68ea-4343-bc8f-3ddfde331704" providerId="AD" clId="Web-{EC11899D-ABCA-9006-81FE-026FED38FCA3}" dt="2020-03-18T20:49:56.601" v="2602"/>
        <pc:sldMkLst>
          <pc:docMk/>
          <pc:sldMk cId="2152551701" sldId="299"/>
        </pc:sldMkLst>
      </pc:sldChg>
      <pc:sldChg chg="modSp add replId">
        <pc:chgData name="Nambo, Eric A" userId="S::eanambo@cougarnet.uh.edu::ae915ac9-68ea-4343-bc8f-3ddfde331704" providerId="AD" clId="Web-{EC11899D-ABCA-9006-81FE-026FED38FCA3}" dt="2020-03-18T20:51:10.336" v="2664" actId="20577"/>
        <pc:sldMkLst>
          <pc:docMk/>
          <pc:sldMk cId="3876530426" sldId="300"/>
        </pc:sldMkLst>
        <pc:spChg chg="mod">
          <ac:chgData name="Nambo, Eric A" userId="S::eanambo@cougarnet.uh.edu::ae915ac9-68ea-4343-bc8f-3ddfde331704" providerId="AD" clId="Web-{EC11899D-ABCA-9006-81FE-026FED38FCA3}" dt="2020-03-18T20:51:10.336" v="2664" actId="20577"/>
          <ac:spMkLst>
            <pc:docMk/>
            <pc:sldMk cId="3876530426" sldId="300"/>
            <ac:spMk id="2" creationId="{00000000-0000-0000-0000-000000000000}"/>
          </ac:spMkLst>
        </pc:spChg>
      </pc:sldChg>
      <pc:sldChg chg="modSp add ord replId">
        <pc:chgData name="Nambo, Eric A" userId="S::eanambo@cougarnet.uh.edu::ae915ac9-68ea-4343-bc8f-3ddfde331704" providerId="AD" clId="Web-{EC11899D-ABCA-9006-81FE-026FED38FCA3}" dt="2020-03-18T21:21:55.636" v="3290" actId="20577"/>
        <pc:sldMkLst>
          <pc:docMk/>
          <pc:sldMk cId="2799575668" sldId="301"/>
        </pc:sldMkLst>
        <pc:spChg chg="mod">
          <ac:chgData name="Nambo, Eric A" userId="S::eanambo@cougarnet.uh.edu::ae915ac9-68ea-4343-bc8f-3ddfde331704" providerId="AD" clId="Web-{EC11899D-ABCA-9006-81FE-026FED38FCA3}" dt="2020-03-18T21:21:55.636" v="3290" actId="20577"/>
          <ac:spMkLst>
            <pc:docMk/>
            <pc:sldMk cId="2799575668" sldId="301"/>
            <ac:spMk id="2" creationId="{00000000-0000-0000-0000-000000000000}"/>
          </ac:spMkLst>
        </pc:spChg>
        <pc:picChg chg="mod">
          <ac:chgData name="Nambo, Eric A" userId="S::eanambo@cougarnet.uh.edu::ae915ac9-68ea-4343-bc8f-3ddfde331704" providerId="AD" clId="Web-{EC11899D-ABCA-9006-81FE-026FED38FCA3}" dt="2020-03-18T21:21:27.370" v="3278"/>
          <ac:picMkLst>
            <pc:docMk/>
            <pc:sldMk cId="2799575668" sldId="301"/>
            <ac:picMk id="8" creationId="{780043EF-7625-4FD2-8820-610E097D0A86}"/>
          </ac:picMkLst>
        </pc:picChg>
      </pc:sldChg>
    </pc:docChg>
  </pc:docChgLst>
  <pc:docChgLst>
    <pc:chgData name="Benoit, Toni S" userId="S::tjsanche@cougarnet.uh.edu::047cdd43-0668-41bf-b145-dfc9ebda9042" providerId="AD" clId="Web-{0123D666-86D8-33D9-9261-2A7280F3BE27}"/>
    <pc:docChg chg="">
      <pc:chgData name="Benoit, Toni S" userId="S::tjsanche@cougarnet.uh.edu::047cdd43-0668-41bf-b145-dfc9ebda9042" providerId="AD" clId="Web-{0123D666-86D8-33D9-9261-2A7280F3BE27}" dt="2020-03-18T14:38:30.962" v="0"/>
      <pc:docMkLst>
        <pc:docMk/>
      </pc:docMkLst>
      <pc:sldChg chg="addCm">
        <pc:chgData name="Benoit, Toni S" userId="S::tjsanche@cougarnet.uh.edu::047cdd43-0668-41bf-b145-dfc9ebda9042" providerId="AD" clId="Web-{0123D666-86D8-33D9-9261-2A7280F3BE27}" dt="2020-03-18T14:38:30.962" v="0"/>
        <pc:sldMkLst>
          <pc:docMk/>
          <pc:sldMk cId="1228937142" sldId="270"/>
        </pc:sldMkLst>
      </pc:sldChg>
    </pc:docChg>
  </pc:docChgLst>
  <pc:docChgLst>
    <pc:chgData name="Nambo, Eric A" userId="S::eanambo@cougarnet.uh.edu::ae915ac9-68ea-4343-bc8f-3ddfde331704" providerId="AD" clId="Web-{0A98D562-9E42-D662-0732-72003E6F7231}"/>
    <pc:docChg chg="modSld">
      <pc:chgData name="Nambo, Eric A" userId="S::eanambo@cougarnet.uh.edu::ae915ac9-68ea-4343-bc8f-3ddfde331704" providerId="AD" clId="Web-{0A98D562-9E42-D662-0732-72003E6F7231}" dt="2020-03-17T18:01:05.510" v="1151" actId="20577"/>
      <pc:docMkLst>
        <pc:docMk/>
      </pc:docMkLst>
      <pc:sldChg chg="modSp">
        <pc:chgData name="Nambo, Eric A" userId="S::eanambo@cougarnet.uh.edu::ae915ac9-68ea-4343-bc8f-3ddfde331704" providerId="AD" clId="Web-{0A98D562-9E42-D662-0732-72003E6F7231}" dt="2020-03-17T18:01:04.667" v="1149" actId="20577"/>
        <pc:sldMkLst>
          <pc:docMk/>
          <pc:sldMk cId="1228937142" sldId="270"/>
        </pc:sldMkLst>
        <pc:spChg chg="mod">
          <ac:chgData name="Nambo, Eric A" userId="S::eanambo@cougarnet.uh.edu::ae915ac9-68ea-4343-bc8f-3ddfde331704" providerId="AD" clId="Web-{0A98D562-9E42-D662-0732-72003E6F7231}" dt="2020-03-17T17:53:29.007" v="696" actId="20577"/>
          <ac:spMkLst>
            <pc:docMk/>
            <pc:sldMk cId="1228937142" sldId="270"/>
            <ac:spMk id="2" creationId="{00000000-0000-0000-0000-000000000000}"/>
          </ac:spMkLst>
        </pc:spChg>
        <pc:spChg chg="mod">
          <ac:chgData name="Nambo, Eric A" userId="S::eanambo@cougarnet.uh.edu::ae915ac9-68ea-4343-bc8f-3ddfde331704" providerId="AD" clId="Web-{0A98D562-9E42-D662-0732-72003E6F7231}" dt="2020-03-17T17:58:19.400" v="992" actId="20577"/>
          <ac:spMkLst>
            <pc:docMk/>
            <pc:sldMk cId="1228937142" sldId="270"/>
            <ac:spMk id="3" creationId="{00000000-0000-0000-0000-000000000000}"/>
          </ac:spMkLst>
        </pc:spChg>
        <pc:spChg chg="mod">
          <ac:chgData name="Nambo, Eric A" userId="S::eanambo@cougarnet.uh.edu::ae915ac9-68ea-4343-bc8f-3ddfde331704" providerId="AD" clId="Web-{0A98D562-9E42-D662-0732-72003E6F7231}" dt="2020-03-17T18:01:04.667" v="1149" actId="20577"/>
          <ac:spMkLst>
            <pc:docMk/>
            <pc:sldMk cId="1228937142" sldId="270"/>
            <ac:spMk id="4" creationId="{00000000-0000-0000-0000-000000000000}"/>
          </ac:spMkLst>
        </pc:spChg>
      </pc:sldChg>
      <pc:sldChg chg="modSp">
        <pc:chgData name="Nambo, Eric A" userId="S::eanambo@cougarnet.uh.edu::ae915ac9-68ea-4343-bc8f-3ddfde331704" providerId="AD" clId="Web-{0A98D562-9E42-D662-0732-72003E6F7231}" dt="2020-03-17T15:26:50.064" v="310" actId="20577"/>
        <pc:sldMkLst>
          <pc:docMk/>
          <pc:sldMk cId="909542942" sldId="272"/>
        </pc:sldMkLst>
        <pc:spChg chg="mod">
          <ac:chgData name="Nambo, Eric A" userId="S::eanambo@cougarnet.uh.edu::ae915ac9-68ea-4343-bc8f-3ddfde331704" providerId="AD" clId="Web-{0A98D562-9E42-D662-0732-72003E6F7231}" dt="2020-03-17T15:26:50.064" v="310" actId="20577"/>
          <ac:spMkLst>
            <pc:docMk/>
            <pc:sldMk cId="909542942" sldId="272"/>
            <ac:spMk id="4" creationId="{00000000-0000-0000-0000-000000000000}"/>
          </ac:spMkLst>
        </pc:spChg>
      </pc:sldChg>
      <pc:sldChg chg="modSp">
        <pc:chgData name="Nambo, Eric A" userId="S::eanambo@cougarnet.uh.edu::ae915ac9-68ea-4343-bc8f-3ddfde331704" providerId="AD" clId="Web-{0A98D562-9E42-D662-0732-72003E6F7231}" dt="2020-03-17T17:50:04.428" v="589" actId="20577"/>
        <pc:sldMkLst>
          <pc:docMk/>
          <pc:sldMk cId="1907287788" sldId="274"/>
        </pc:sldMkLst>
        <pc:spChg chg="mod">
          <ac:chgData name="Nambo, Eric A" userId="S::eanambo@cougarnet.uh.edu::ae915ac9-68ea-4343-bc8f-3ddfde331704" providerId="AD" clId="Web-{0A98D562-9E42-D662-0732-72003E6F7231}" dt="2020-03-17T15:22:52.096" v="107" actId="20577"/>
          <ac:spMkLst>
            <pc:docMk/>
            <pc:sldMk cId="1907287788" sldId="274"/>
            <ac:spMk id="2" creationId="{00000000-0000-0000-0000-000000000000}"/>
          </ac:spMkLst>
        </pc:spChg>
        <pc:spChg chg="mod">
          <ac:chgData name="Nambo, Eric A" userId="S::eanambo@cougarnet.uh.edu::ae915ac9-68ea-4343-bc8f-3ddfde331704" providerId="AD" clId="Web-{0A98D562-9E42-D662-0732-72003E6F7231}" dt="2020-03-17T17:47:32.380" v="470" actId="20577"/>
          <ac:spMkLst>
            <pc:docMk/>
            <pc:sldMk cId="1907287788" sldId="274"/>
            <ac:spMk id="3" creationId="{00000000-0000-0000-0000-000000000000}"/>
          </ac:spMkLst>
        </pc:spChg>
        <pc:spChg chg="mod">
          <ac:chgData name="Nambo, Eric A" userId="S::eanambo@cougarnet.uh.edu::ae915ac9-68ea-4343-bc8f-3ddfde331704" providerId="AD" clId="Web-{0A98D562-9E42-D662-0732-72003E6F7231}" dt="2020-03-17T17:50:04.428" v="589" actId="20577"/>
          <ac:spMkLst>
            <pc:docMk/>
            <pc:sldMk cId="1907287788" sldId="274"/>
            <ac:spMk id="4" creationId="{00000000-0000-0000-0000-000000000000}"/>
          </ac:spMkLst>
        </pc:spChg>
      </pc:sldChg>
    </pc:docChg>
  </pc:docChgLst>
  <pc:docChgLst>
    <pc:chgData name="Nambo, Eric A" userId="S::eanambo@cougarnet.uh.edu::ae915ac9-68ea-4343-bc8f-3ddfde331704" providerId="AD" clId="Web-{CCCE68E5-6B47-D5A0-21AF-F5DC90A84DA7}"/>
    <pc:docChg chg="addSld modSld sldOrd modSection">
      <pc:chgData name="Nambo, Eric A" userId="S::eanambo@cougarnet.uh.edu::ae915ac9-68ea-4343-bc8f-3ddfde331704" providerId="AD" clId="Web-{CCCE68E5-6B47-D5A0-21AF-F5DC90A84DA7}" dt="2020-03-17T20:56:32.013" v="1525"/>
      <pc:docMkLst>
        <pc:docMk/>
      </pc:docMkLst>
      <pc:sldChg chg="modSp">
        <pc:chgData name="Nambo, Eric A" userId="S::eanambo@cougarnet.uh.edu::ae915ac9-68ea-4343-bc8f-3ddfde331704" providerId="AD" clId="Web-{CCCE68E5-6B47-D5A0-21AF-F5DC90A84DA7}" dt="2020-03-17T20:20:44.952" v="1121" actId="20577"/>
        <pc:sldMkLst>
          <pc:docMk/>
          <pc:sldMk cId="109857222" sldId="256"/>
        </pc:sldMkLst>
        <pc:spChg chg="mod">
          <ac:chgData name="Nambo, Eric A" userId="S::eanambo@cougarnet.uh.edu::ae915ac9-68ea-4343-bc8f-3ddfde331704" providerId="AD" clId="Web-{CCCE68E5-6B47-D5A0-21AF-F5DC90A84DA7}" dt="2020-03-17T20:19:55.030" v="1059" actId="20577"/>
          <ac:spMkLst>
            <pc:docMk/>
            <pc:sldMk cId="109857222" sldId="256"/>
            <ac:spMk id="2" creationId="{00000000-0000-0000-0000-000000000000}"/>
          </ac:spMkLst>
        </pc:spChg>
        <pc:spChg chg="mod">
          <ac:chgData name="Nambo, Eric A" userId="S::eanambo@cougarnet.uh.edu::ae915ac9-68ea-4343-bc8f-3ddfde331704" providerId="AD" clId="Web-{CCCE68E5-6B47-D5A0-21AF-F5DC90A84DA7}" dt="2020-03-17T20:20:44.952" v="1121" actId="20577"/>
          <ac:spMkLst>
            <pc:docMk/>
            <pc:sldMk cId="109857222" sldId="256"/>
            <ac:spMk id="3" creationId="{00000000-0000-0000-0000-000000000000}"/>
          </ac:spMkLst>
        </pc:spChg>
      </pc:sldChg>
      <pc:sldChg chg="modSp">
        <pc:chgData name="Nambo, Eric A" userId="S::eanambo@cougarnet.uh.edu::ae915ac9-68ea-4343-bc8f-3ddfde331704" providerId="AD" clId="Web-{CCCE68E5-6B47-D5A0-21AF-F5DC90A84DA7}" dt="2020-03-17T20:41:36.195" v="1504" actId="20577"/>
        <pc:sldMkLst>
          <pc:docMk/>
          <pc:sldMk cId="742265328" sldId="257"/>
        </pc:sldMkLst>
        <pc:spChg chg="mod">
          <ac:chgData name="Nambo, Eric A" userId="S::eanambo@cougarnet.uh.edu::ae915ac9-68ea-4343-bc8f-3ddfde331704" providerId="AD" clId="Web-{CCCE68E5-6B47-D5A0-21AF-F5DC90A84DA7}" dt="2020-03-17T20:40:57.491" v="1451" actId="20577"/>
          <ac:spMkLst>
            <pc:docMk/>
            <pc:sldMk cId="742265328" sldId="257"/>
            <ac:spMk id="2" creationId="{D25E50DB-4820-4ACF-B32D-9145261EDC9A}"/>
          </ac:spMkLst>
        </pc:spChg>
        <pc:spChg chg="mod">
          <ac:chgData name="Nambo, Eric A" userId="S::eanambo@cougarnet.uh.edu::ae915ac9-68ea-4343-bc8f-3ddfde331704" providerId="AD" clId="Web-{CCCE68E5-6B47-D5A0-21AF-F5DC90A84DA7}" dt="2020-03-17T20:41:36.195" v="1504" actId="20577"/>
          <ac:spMkLst>
            <pc:docMk/>
            <pc:sldMk cId="742265328" sldId="257"/>
            <ac:spMk id="3" creationId="{70A2F592-BFA0-4481-925C-6FE8CBCA7633}"/>
          </ac:spMkLst>
        </pc:spChg>
      </pc:sldChg>
      <pc:sldChg chg="addSp delSp modSp mod setBg modClrScheme chgLayout">
        <pc:chgData name="Nambo, Eric A" userId="S::eanambo@cougarnet.uh.edu::ae915ac9-68ea-4343-bc8f-3ddfde331704" providerId="AD" clId="Web-{CCCE68E5-6B47-D5A0-21AF-F5DC90A84DA7}" dt="2020-03-17T20:56:24.388" v="1524"/>
        <pc:sldMkLst>
          <pc:docMk/>
          <pc:sldMk cId="4053197230" sldId="262"/>
        </pc:sldMkLst>
        <pc:spChg chg="mod ord">
          <ac:chgData name="Nambo, Eric A" userId="S::eanambo@cougarnet.uh.edu::ae915ac9-68ea-4343-bc8f-3ddfde331704" providerId="AD" clId="Web-{CCCE68E5-6B47-D5A0-21AF-F5DC90A84DA7}" dt="2020-03-17T20:56:24.388" v="1524"/>
          <ac:spMkLst>
            <pc:docMk/>
            <pc:sldMk cId="4053197230" sldId="262"/>
            <ac:spMk id="4" creationId="{00000000-0000-0000-0000-000000000000}"/>
          </ac:spMkLst>
        </pc:spChg>
        <pc:spChg chg="add del mod ord">
          <ac:chgData name="Nambo, Eric A" userId="S::eanambo@cougarnet.uh.edu::ae915ac9-68ea-4343-bc8f-3ddfde331704" providerId="AD" clId="Web-{CCCE68E5-6B47-D5A0-21AF-F5DC90A84DA7}" dt="2020-03-17T20:56:24.388" v="1524"/>
          <ac:spMkLst>
            <pc:docMk/>
            <pc:sldMk cId="4053197230" sldId="262"/>
            <ac:spMk id="5" creationId="{00000000-0000-0000-0000-000000000000}"/>
          </ac:spMkLst>
        </pc:spChg>
        <pc:spChg chg="del">
          <ac:chgData name="Nambo, Eric A" userId="S::eanambo@cougarnet.uh.edu::ae915ac9-68ea-4343-bc8f-3ddfde331704" providerId="AD" clId="Web-{CCCE68E5-6B47-D5A0-21AF-F5DC90A84DA7}" dt="2020-03-17T20:55:49.653" v="1522"/>
          <ac:spMkLst>
            <pc:docMk/>
            <pc:sldMk cId="4053197230" sldId="262"/>
            <ac:spMk id="6" creationId="{00000000-0000-0000-0000-000000000000}"/>
          </ac:spMkLst>
        </pc:spChg>
        <pc:spChg chg="add del">
          <ac:chgData name="Nambo, Eric A" userId="S::eanambo@cougarnet.uh.edu::ae915ac9-68ea-4343-bc8f-3ddfde331704" providerId="AD" clId="Web-{CCCE68E5-6B47-D5A0-21AF-F5DC90A84DA7}" dt="2020-03-17T20:56:24.388" v="1524"/>
          <ac:spMkLst>
            <pc:docMk/>
            <pc:sldMk cId="4053197230" sldId="262"/>
            <ac:spMk id="12" creationId="{46C2E80F-49A6-4372-B103-219D417A55ED}"/>
          </ac:spMkLst>
        </pc:spChg>
        <pc:graphicFrameChg chg="add del">
          <ac:chgData name="Nambo, Eric A" userId="S::eanambo@cougarnet.uh.edu::ae915ac9-68ea-4343-bc8f-3ddfde331704" providerId="AD" clId="Web-{CCCE68E5-6B47-D5A0-21AF-F5DC90A84DA7}" dt="2020-03-17T20:56:24.388" v="1524"/>
          <ac:graphicFrameMkLst>
            <pc:docMk/>
            <pc:sldMk cId="4053197230" sldId="262"/>
            <ac:graphicFrameMk id="7" creationId="{FA69CCC9-A53E-4383-8DF9-5012FE965AE6}"/>
          </ac:graphicFrameMkLst>
        </pc:graphicFrameChg>
      </pc:sldChg>
      <pc:sldChg chg="delSp modSp mod modClrScheme chgLayout">
        <pc:chgData name="Nambo, Eric A" userId="S::eanambo@cougarnet.uh.edu::ae915ac9-68ea-4343-bc8f-3ddfde331704" providerId="AD" clId="Web-{CCCE68E5-6B47-D5A0-21AF-F5DC90A84DA7}" dt="2020-03-17T20:56:32.013" v="1525"/>
        <pc:sldMkLst>
          <pc:docMk/>
          <pc:sldMk cId="1210421166" sldId="269"/>
        </pc:sldMkLst>
        <pc:spChg chg="mod ord">
          <ac:chgData name="Nambo, Eric A" userId="S::eanambo@cougarnet.uh.edu::ae915ac9-68ea-4343-bc8f-3ddfde331704" providerId="AD" clId="Web-{CCCE68E5-6B47-D5A0-21AF-F5DC90A84DA7}" dt="2020-03-17T20:56:32.013" v="1525"/>
          <ac:spMkLst>
            <pc:docMk/>
            <pc:sldMk cId="1210421166" sldId="269"/>
            <ac:spMk id="2" creationId="{00000000-0000-0000-0000-000000000000}"/>
          </ac:spMkLst>
        </pc:spChg>
        <pc:spChg chg="mod ord">
          <ac:chgData name="Nambo, Eric A" userId="S::eanambo@cougarnet.uh.edu::ae915ac9-68ea-4343-bc8f-3ddfde331704" providerId="AD" clId="Web-{CCCE68E5-6B47-D5A0-21AF-F5DC90A84DA7}" dt="2020-03-17T20:56:32.013" v="1525"/>
          <ac:spMkLst>
            <pc:docMk/>
            <pc:sldMk cId="1210421166" sldId="269"/>
            <ac:spMk id="3" creationId="{00000000-0000-0000-0000-000000000000}"/>
          </ac:spMkLst>
        </pc:spChg>
        <pc:spChg chg="del">
          <ac:chgData name="Nambo, Eric A" userId="S::eanambo@cougarnet.uh.edu::ae915ac9-68ea-4343-bc8f-3ddfde331704" providerId="AD" clId="Web-{CCCE68E5-6B47-D5A0-21AF-F5DC90A84DA7}" dt="2020-03-17T20:56:32.013" v="1525"/>
          <ac:spMkLst>
            <pc:docMk/>
            <pc:sldMk cId="1210421166" sldId="269"/>
            <ac:spMk id="4" creationId="{00000000-0000-0000-0000-000000000000}"/>
          </ac:spMkLst>
        </pc:spChg>
      </pc:sldChg>
      <pc:sldChg chg="modSp">
        <pc:chgData name="Nambo, Eric A" userId="S::eanambo@cougarnet.uh.edu::ae915ac9-68ea-4343-bc8f-3ddfde331704" providerId="AD" clId="Web-{CCCE68E5-6B47-D5A0-21AF-F5DC90A84DA7}" dt="2020-03-17T19:17:14.132" v="556" actId="20577"/>
        <pc:sldMkLst>
          <pc:docMk/>
          <pc:sldMk cId="1228937142" sldId="270"/>
        </pc:sldMkLst>
        <pc:spChg chg="mod">
          <ac:chgData name="Nambo, Eric A" userId="S::eanambo@cougarnet.uh.edu::ae915ac9-68ea-4343-bc8f-3ddfde331704" providerId="AD" clId="Web-{CCCE68E5-6B47-D5A0-21AF-F5DC90A84DA7}" dt="2020-03-17T19:17:14.132" v="556" actId="20577"/>
          <ac:spMkLst>
            <pc:docMk/>
            <pc:sldMk cId="1228937142" sldId="270"/>
            <ac:spMk id="4" creationId="{00000000-0000-0000-0000-000000000000}"/>
          </ac:spMkLst>
        </pc:spChg>
      </pc:sldChg>
      <pc:sldChg chg="modSp">
        <pc:chgData name="Nambo, Eric A" userId="S::eanambo@cougarnet.uh.edu::ae915ac9-68ea-4343-bc8f-3ddfde331704" providerId="AD" clId="Web-{CCCE68E5-6B47-D5A0-21AF-F5DC90A84DA7}" dt="2020-03-17T19:22:55.712" v="678" actId="20577"/>
        <pc:sldMkLst>
          <pc:docMk/>
          <pc:sldMk cId="909542942" sldId="272"/>
        </pc:sldMkLst>
        <pc:spChg chg="mod">
          <ac:chgData name="Nambo, Eric A" userId="S::eanambo@cougarnet.uh.edu::ae915ac9-68ea-4343-bc8f-3ddfde331704" providerId="AD" clId="Web-{CCCE68E5-6B47-D5A0-21AF-F5DC90A84DA7}" dt="2020-03-17T19:15:47.694" v="498" actId="20577"/>
          <ac:spMkLst>
            <pc:docMk/>
            <pc:sldMk cId="909542942" sldId="272"/>
            <ac:spMk id="3" creationId="{00000000-0000-0000-0000-000000000000}"/>
          </ac:spMkLst>
        </pc:spChg>
        <pc:spChg chg="mod">
          <ac:chgData name="Nambo, Eric A" userId="S::eanambo@cougarnet.uh.edu::ae915ac9-68ea-4343-bc8f-3ddfde331704" providerId="AD" clId="Web-{CCCE68E5-6B47-D5A0-21AF-F5DC90A84DA7}" dt="2020-03-17T19:22:55.712" v="678" actId="20577"/>
          <ac:spMkLst>
            <pc:docMk/>
            <pc:sldMk cId="909542942" sldId="272"/>
            <ac:spMk id="4" creationId="{00000000-0000-0000-0000-000000000000}"/>
          </ac:spMkLst>
        </pc:spChg>
      </pc:sldChg>
      <pc:sldChg chg="modSp ord">
        <pc:chgData name="Nambo, Eric A" userId="S::eanambo@cougarnet.uh.edu::ae915ac9-68ea-4343-bc8f-3ddfde331704" providerId="AD" clId="Web-{CCCE68E5-6B47-D5A0-21AF-F5DC90A84DA7}" dt="2020-03-17T20:19:32.515" v="1045"/>
        <pc:sldMkLst>
          <pc:docMk/>
          <pc:sldMk cId="4221978030" sldId="273"/>
        </pc:sldMkLst>
        <pc:spChg chg="mod">
          <ac:chgData name="Nambo, Eric A" userId="S::eanambo@cougarnet.uh.edu::ae915ac9-68ea-4343-bc8f-3ddfde331704" providerId="AD" clId="Web-{CCCE68E5-6B47-D5A0-21AF-F5DC90A84DA7}" dt="2020-03-17T19:34:13.777" v="1024" actId="20577"/>
          <ac:spMkLst>
            <pc:docMk/>
            <pc:sldMk cId="4221978030" sldId="273"/>
            <ac:spMk id="3" creationId="{00000000-0000-0000-0000-000000000000}"/>
          </ac:spMkLst>
        </pc:spChg>
        <pc:spChg chg="mod">
          <ac:chgData name="Nambo, Eric A" userId="S::eanambo@cougarnet.uh.edu::ae915ac9-68ea-4343-bc8f-3ddfde331704" providerId="AD" clId="Web-{CCCE68E5-6B47-D5A0-21AF-F5DC90A84DA7}" dt="2020-03-17T19:31:46.855" v="911" actId="20577"/>
          <ac:spMkLst>
            <pc:docMk/>
            <pc:sldMk cId="4221978030" sldId="273"/>
            <ac:spMk id="4" creationId="{00000000-0000-0000-0000-000000000000}"/>
          </ac:spMkLst>
        </pc:spChg>
      </pc:sldChg>
      <pc:sldChg chg="modSp">
        <pc:chgData name="Nambo, Eric A" userId="S::eanambo@cougarnet.uh.edu::ae915ac9-68ea-4343-bc8f-3ddfde331704" providerId="AD" clId="Web-{CCCE68E5-6B47-D5A0-21AF-F5DC90A84DA7}" dt="2020-03-17T19:17:30.429" v="578" actId="20577"/>
        <pc:sldMkLst>
          <pc:docMk/>
          <pc:sldMk cId="1907287788" sldId="274"/>
        </pc:sldMkLst>
        <pc:spChg chg="mod">
          <ac:chgData name="Nambo, Eric A" userId="S::eanambo@cougarnet.uh.edu::ae915ac9-68ea-4343-bc8f-3ddfde331704" providerId="AD" clId="Web-{CCCE68E5-6B47-D5A0-21AF-F5DC90A84DA7}" dt="2020-03-17T19:17:30.429" v="578" actId="20577"/>
          <ac:spMkLst>
            <pc:docMk/>
            <pc:sldMk cId="1907287788" sldId="274"/>
            <ac:spMk id="4" creationId="{00000000-0000-0000-0000-000000000000}"/>
          </ac:spMkLst>
        </pc:spChg>
      </pc:sldChg>
      <pc:sldChg chg="modSp">
        <pc:chgData name="Nambo, Eric A" userId="S::eanambo@cougarnet.uh.edu::ae915ac9-68ea-4343-bc8f-3ddfde331704" providerId="AD" clId="Web-{CCCE68E5-6B47-D5A0-21AF-F5DC90A84DA7}" dt="2020-03-17T19:32:07.917" v="915" actId="20577"/>
        <pc:sldMkLst>
          <pc:docMk/>
          <pc:sldMk cId="4283979026" sldId="275"/>
        </pc:sldMkLst>
        <pc:spChg chg="mod">
          <ac:chgData name="Nambo, Eric A" userId="S::eanambo@cougarnet.uh.edu::ae915ac9-68ea-4343-bc8f-3ddfde331704" providerId="AD" clId="Web-{CCCE68E5-6B47-D5A0-21AF-F5DC90A84DA7}" dt="2020-03-17T19:25:11.337" v="689" actId="20577"/>
          <ac:spMkLst>
            <pc:docMk/>
            <pc:sldMk cId="4283979026" sldId="275"/>
            <ac:spMk id="3" creationId="{00000000-0000-0000-0000-000000000000}"/>
          </ac:spMkLst>
        </pc:spChg>
        <pc:spChg chg="mod">
          <ac:chgData name="Nambo, Eric A" userId="S::eanambo@cougarnet.uh.edu::ae915ac9-68ea-4343-bc8f-3ddfde331704" providerId="AD" clId="Web-{CCCE68E5-6B47-D5A0-21AF-F5DC90A84DA7}" dt="2020-03-17T19:32:07.917" v="915" actId="20577"/>
          <ac:spMkLst>
            <pc:docMk/>
            <pc:sldMk cId="4283979026" sldId="275"/>
            <ac:spMk id="4" creationId="{00000000-0000-0000-0000-000000000000}"/>
          </ac:spMkLst>
        </pc:spChg>
      </pc:sldChg>
      <pc:sldChg chg="modSp">
        <pc:chgData name="Nambo, Eric A" userId="S::eanambo@cougarnet.uh.edu::ae915ac9-68ea-4343-bc8f-3ddfde331704" providerId="AD" clId="Web-{CCCE68E5-6B47-D5A0-21AF-F5DC90A84DA7}" dt="2020-03-17T20:25:33.704" v="1327" actId="20577"/>
        <pc:sldMkLst>
          <pc:docMk/>
          <pc:sldMk cId="2049064876" sldId="276"/>
        </pc:sldMkLst>
        <pc:spChg chg="mod">
          <ac:chgData name="Nambo, Eric A" userId="S::eanambo@cougarnet.uh.edu::ae915ac9-68ea-4343-bc8f-3ddfde331704" providerId="AD" clId="Web-{CCCE68E5-6B47-D5A0-21AF-F5DC90A84DA7}" dt="2020-03-17T20:25:30.563" v="1326" actId="20577"/>
          <ac:spMkLst>
            <pc:docMk/>
            <pc:sldMk cId="2049064876" sldId="276"/>
            <ac:spMk id="3" creationId="{00000000-0000-0000-0000-000000000000}"/>
          </ac:spMkLst>
        </pc:spChg>
        <pc:spChg chg="mod">
          <ac:chgData name="Nambo, Eric A" userId="S::eanambo@cougarnet.uh.edu::ae915ac9-68ea-4343-bc8f-3ddfde331704" providerId="AD" clId="Web-{CCCE68E5-6B47-D5A0-21AF-F5DC90A84DA7}" dt="2020-03-17T20:25:33.704" v="1327" actId="20577"/>
          <ac:spMkLst>
            <pc:docMk/>
            <pc:sldMk cId="2049064876" sldId="276"/>
            <ac:spMk id="4" creationId="{00000000-0000-0000-0000-000000000000}"/>
          </ac:spMkLst>
        </pc:spChg>
      </pc:sldChg>
      <pc:sldChg chg="modSp">
        <pc:chgData name="Nambo, Eric A" userId="S::eanambo@cougarnet.uh.edu::ae915ac9-68ea-4343-bc8f-3ddfde331704" providerId="AD" clId="Web-{CCCE68E5-6B47-D5A0-21AF-F5DC90A84DA7}" dt="2020-03-17T20:38:32.193" v="1440" actId="20577"/>
        <pc:sldMkLst>
          <pc:docMk/>
          <pc:sldMk cId="1623244668" sldId="277"/>
        </pc:sldMkLst>
        <pc:spChg chg="mod">
          <ac:chgData name="Nambo, Eric A" userId="S::eanambo@cougarnet.uh.edu::ae915ac9-68ea-4343-bc8f-3ddfde331704" providerId="AD" clId="Web-{CCCE68E5-6B47-D5A0-21AF-F5DC90A84DA7}" dt="2020-03-17T20:38:26.537" v="1439" actId="20577"/>
          <ac:spMkLst>
            <pc:docMk/>
            <pc:sldMk cId="1623244668" sldId="277"/>
            <ac:spMk id="3" creationId="{00000000-0000-0000-0000-000000000000}"/>
          </ac:spMkLst>
        </pc:spChg>
        <pc:spChg chg="mod">
          <ac:chgData name="Nambo, Eric A" userId="S::eanambo@cougarnet.uh.edu::ae915ac9-68ea-4343-bc8f-3ddfde331704" providerId="AD" clId="Web-{CCCE68E5-6B47-D5A0-21AF-F5DC90A84DA7}" dt="2020-03-17T20:38:32.193" v="1440" actId="20577"/>
          <ac:spMkLst>
            <pc:docMk/>
            <pc:sldMk cId="1623244668" sldId="277"/>
            <ac:spMk id="4" creationId="{00000000-0000-0000-0000-000000000000}"/>
          </ac:spMkLst>
        </pc:spChg>
      </pc:sldChg>
      <pc:sldChg chg="modSp new">
        <pc:chgData name="Nambo, Eric A" userId="S::eanambo@cougarnet.uh.edu::ae915ac9-68ea-4343-bc8f-3ddfde331704" providerId="AD" clId="Web-{CCCE68E5-6B47-D5A0-21AF-F5DC90A84DA7}" dt="2020-03-17T20:54:11.575" v="1519" actId="20577"/>
        <pc:sldMkLst>
          <pc:docMk/>
          <pc:sldMk cId="3987536739" sldId="280"/>
        </pc:sldMkLst>
        <pc:spChg chg="mod">
          <ac:chgData name="Nambo, Eric A" userId="S::eanambo@cougarnet.uh.edu::ae915ac9-68ea-4343-bc8f-3ddfde331704" providerId="AD" clId="Web-{CCCE68E5-6B47-D5A0-21AF-F5DC90A84DA7}" dt="2020-03-17T20:54:11.575" v="1519" actId="20577"/>
          <ac:spMkLst>
            <pc:docMk/>
            <pc:sldMk cId="3987536739" sldId="280"/>
            <ac:spMk id="2" creationId="{0DF64B04-EFDB-405E-9310-0E3F25E3ADB9}"/>
          </ac:spMkLst>
        </pc:spChg>
      </pc:sldChg>
    </pc:docChg>
  </pc:docChgLst>
  <pc:docChgLst>
    <pc:chgData name="Benoit, Toni S" userId="S::tjsanche@cougarnet.uh.edu::047cdd43-0668-41bf-b145-dfc9ebda9042" providerId="AD" clId="Web-{50C1D6E1-0625-4871-3D0E-5AA837FA2C89}"/>
    <pc:docChg chg="modSld">
      <pc:chgData name="Benoit, Toni S" userId="S::tjsanche@cougarnet.uh.edu::047cdd43-0668-41bf-b145-dfc9ebda9042" providerId="AD" clId="Web-{50C1D6E1-0625-4871-3D0E-5AA837FA2C89}" dt="2020-03-17T21:54:09.383" v="133"/>
      <pc:docMkLst>
        <pc:docMk/>
      </pc:docMkLst>
      <pc:sldChg chg="addSp modSp">
        <pc:chgData name="Benoit, Toni S" userId="S::tjsanche@cougarnet.uh.edu::047cdd43-0668-41bf-b145-dfc9ebda9042" providerId="AD" clId="Web-{50C1D6E1-0625-4871-3D0E-5AA837FA2C89}" dt="2020-03-17T21:36:31.768" v="5" actId="14100"/>
        <pc:sldMkLst>
          <pc:docMk/>
          <pc:sldMk cId="109857222" sldId="256"/>
        </pc:sldMkLst>
        <pc:picChg chg="add mod">
          <ac:chgData name="Benoit, Toni S" userId="S::tjsanche@cougarnet.uh.edu::047cdd43-0668-41bf-b145-dfc9ebda9042" providerId="AD" clId="Web-{50C1D6E1-0625-4871-3D0E-5AA837FA2C89}" dt="2020-03-17T21:36:31.768" v="5" actId="14100"/>
          <ac:picMkLst>
            <pc:docMk/>
            <pc:sldMk cId="109857222" sldId="256"/>
            <ac:picMk id="4" creationId="{696C18FD-E02C-4D34-8EE0-63DF8979048C}"/>
          </ac:picMkLst>
        </pc:picChg>
      </pc:sldChg>
      <pc:sldChg chg="addSp delSp modSp">
        <pc:chgData name="Benoit, Toni S" userId="S::tjsanche@cougarnet.uh.edu::047cdd43-0668-41bf-b145-dfc9ebda9042" providerId="AD" clId="Web-{50C1D6E1-0625-4871-3D0E-5AA837FA2C89}" dt="2020-03-17T21:45:06.412" v="79" actId="20577"/>
        <pc:sldMkLst>
          <pc:docMk/>
          <pc:sldMk cId="742265328" sldId="257"/>
        </pc:sldMkLst>
        <pc:spChg chg="mod">
          <ac:chgData name="Benoit, Toni S" userId="S::tjsanche@cougarnet.uh.edu::047cdd43-0668-41bf-b145-dfc9ebda9042" providerId="AD" clId="Web-{50C1D6E1-0625-4871-3D0E-5AA837FA2C89}" dt="2020-03-17T21:45:06.412" v="79" actId="20577"/>
          <ac:spMkLst>
            <pc:docMk/>
            <pc:sldMk cId="742265328" sldId="257"/>
            <ac:spMk id="3" creationId="{70A2F592-BFA0-4481-925C-6FE8CBCA7633}"/>
          </ac:spMkLst>
        </pc:spChg>
        <pc:picChg chg="add del mod">
          <ac:chgData name="Benoit, Toni S" userId="S::tjsanche@cougarnet.uh.edu::047cdd43-0668-41bf-b145-dfc9ebda9042" providerId="AD" clId="Web-{50C1D6E1-0625-4871-3D0E-5AA837FA2C89}" dt="2020-03-17T21:38:06.019" v="12"/>
          <ac:picMkLst>
            <pc:docMk/>
            <pc:sldMk cId="742265328" sldId="257"/>
            <ac:picMk id="4" creationId="{BB1D628A-6A20-4BFA-83B6-38CACFB8FF92}"/>
          </ac:picMkLst>
        </pc:picChg>
        <pc:picChg chg="add mod">
          <ac:chgData name="Benoit, Toni S" userId="S::tjsanche@cougarnet.uh.edu::047cdd43-0668-41bf-b145-dfc9ebda9042" providerId="AD" clId="Web-{50C1D6E1-0625-4871-3D0E-5AA837FA2C89}" dt="2020-03-17T21:39:30.613" v="27" actId="14100"/>
          <ac:picMkLst>
            <pc:docMk/>
            <pc:sldMk cId="742265328" sldId="257"/>
            <ac:picMk id="6" creationId="{62056FC6-6436-4A55-AA75-B28B421C4476}"/>
          </ac:picMkLst>
        </pc:picChg>
      </pc:sldChg>
      <pc:sldChg chg="addSp">
        <pc:chgData name="Benoit, Toni S" userId="S::tjsanche@cougarnet.uh.edu::047cdd43-0668-41bf-b145-dfc9ebda9042" providerId="AD" clId="Web-{50C1D6E1-0625-4871-3D0E-5AA837FA2C89}" dt="2020-03-17T21:40:05.035" v="30"/>
        <pc:sldMkLst>
          <pc:docMk/>
          <pc:sldMk cId="2036755123" sldId="258"/>
        </pc:sldMkLst>
        <pc:picChg chg="add">
          <ac:chgData name="Benoit, Toni S" userId="S::tjsanche@cougarnet.uh.edu::047cdd43-0668-41bf-b145-dfc9ebda9042" providerId="AD" clId="Web-{50C1D6E1-0625-4871-3D0E-5AA837FA2C89}" dt="2020-03-17T21:40:05.035" v="30"/>
          <ac:picMkLst>
            <pc:docMk/>
            <pc:sldMk cId="2036755123" sldId="258"/>
            <ac:picMk id="2" creationId="{B3980A50-938A-456E-9C70-7960494D777D}"/>
          </ac:picMkLst>
        </pc:picChg>
      </pc:sldChg>
      <pc:sldChg chg="addSp">
        <pc:chgData name="Benoit, Toni S" userId="S::tjsanche@cougarnet.uh.edu::047cdd43-0668-41bf-b145-dfc9ebda9042" providerId="AD" clId="Web-{50C1D6E1-0625-4871-3D0E-5AA837FA2C89}" dt="2020-03-17T21:40:42.051" v="36"/>
        <pc:sldMkLst>
          <pc:docMk/>
          <pc:sldMk cId="1346849048" sldId="259"/>
        </pc:sldMkLst>
        <pc:picChg chg="add">
          <ac:chgData name="Benoit, Toni S" userId="S::tjsanche@cougarnet.uh.edu::047cdd43-0668-41bf-b145-dfc9ebda9042" providerId="AD" clId="Web-{50C1D6E1-0625-4871-3D0E-5AA837FA2C89}" dt="2020-03-17T21:40:42.051" v="36"/>
          <ac:picMkLst>
            <pc:docMk/>
            <pc:sldMk cId="1346849048" sldId="259"/>
            <ac:picMk id="2" creationId="{8C8EC097-4FF7-447B-9D64-02F2FEC55142}"/>
          </ac:picMkLst>
        </pc:picChg>
      </pc:sldChg>
      <pc:sldChg chg="addSp">
        <pc:chgData name="Benoit, Toni S" userId="S::tjsanche@cougarnet.uh.edu::047cdd43-0668-41bf-b145-dfc9ebda9042" providerId="AD" clId="Web-{50C1D6E1-0625-4871-3D0E-5AA837FA2C89}" dt="2020-03-17T21:41:12.113" v="42"/>
        <pc:sldMkLst>
          <pc:docMk/>
          <pc:sldMk cId="1547360721" sldId="260"/>
        </pc:sldMkLst>
        <pc:picChg chg="add">
          <ac:chgData name="Benoit, Toni S" userId="S::tjsanche@cougarnet.uh.edu::047cdd43-0668-41bf-b145-dfc9ebda9042" providerId="AD" clId="Web-{50C1D6E1-0625-4871-3D0E-5AA837FA2C89}" dt="2020-03-17T21:41:12.113" v="42"/>
          <ac:picMkLst>
            <pc:docMk/>
            <pc:sldMk cId="1547360721" sldId="260"/>
            <ac:picMk id="2" creationId="{3BE75A84-5509-454F-8344-1418D2C7C052}"/>
          </ac:picMkLst>
        </pc:picChg>
      </pc:sldChg>
      <pc:sldChg chg="addSp">
        <pc:chgData name="Benoit, Toni S" userId="S::tjsanche@cougarnet.uh.edu::047cdd43-0668-41bf-b145-dfc9ebda9042" providerId="AD" clId="Web-{50C1D6E1-0625-4871-3D0E-5AA837FA2C89}" dt="2020-03-17T21:40:15.207" v="31"/>
        <pc:sldMkLst>
          <pc:docMk/>
          <pc:sldMk cId="2928774462" sldId="261"/>
        </pc:sldMkLst>
        <pc:picChg chg="add">
          <ac:chgData name="Benoit, Toni S" userId="S::tjsanche@cougarnet.uh.edu::047cdd43-0668-41bf-b145-dfc9ebda9042" providerId="AD" clId="Web-{50C1D6E1-0625-4871-3D0E-5AA837FA2C89}" dt="2020-03-17T21:40:15.207" v="31"/>
          <ac:picMkLst>
            <pc:docMk/>
            <pc:sldMk cId="2928774462" sldId="261"/>
            <ac:picMk id="3" creationId="{E8B66968-54E6-4EE1-A3DD-EFC9F920AB12}"/>
          </ac:picMkLst>
        </pc:picChg>
      </pc:sldChg>
      <pc:sldChg chg="addSp modSp">
        <pc:chgData name="Benoit, Toni S" userId="S::tjsanche@cougarnet.uh.edu::047cdd43-0668-41bf-b145-dfc9ebda9042" providerId="AD" clId="Web-{50C1D6E1-0625-4871-3D0E-5AA837FA2C89}" dt="2020-03-17T21:49:41.101" v="116" actId="20577"/>
        <pc:sldMkLst>
          <pc:docMk/>
          <pc:sldMk cId="4053197230" sldId="262"/>
        </pc:sldMkLst>
        <pc:spChg chg="mod">
          <ac:chgData name="Benoit, Toni S" userId="S::tjsanche@cougarnet.uh.edu::047cdd43-0668-41bf-b145-dfc9ebda9042" providerId="AD" clId="Web-{50C1D6E1-0625-4871-3D0E-5AA837FA2C89}" dt="2020-03-17T21:49:41.101" v="116" actId="20577"/>
          <ac:spMkLst>
            <pc:docMk/>
            <pc:sldMk cId="4053197230" sldId="262"/>
            <ac:spMk id="5" creationId="{00000000-0000-0000-0000-000000000000}"/>
          </ac:spMkLst>
        </pc:spChg>
        <pc:picChg chg="add">
          <ac:chgData name="Benoit, Toni S" userId="S::tjsanche@cougarnet.uh.edu::047cdd43-0668-41bf-b145-dfc9ebda9042" providerId="AD" clId="Web-{50C1D6E1-0625-4871-3D0E-5AA837FA2C89}" dt="2020-03-17T21:41:16.551" v="43"/>
          <ac:picMkLst>
            <pc:docMk/>
            <pc:sldMk cId="4053197230" sldId="262"/>
            <ac:picMk id="2" creationId="{036F9DA5-AC87-4F10-B114-4A5319BE87A7}"/>
          </ac:picMkLst>
        </pc:picChg>
      </pc:sldChg>
      <pc:sldChg chg="addSp modSp addCm">
        <pc:chgData name="Benoit, Toni S" userId="S::tjsanche@cougarnet.uh.edu::047cdd43-0668-41bf-b145-dfc9ebda9042" providerId="AD" clId="Web-{50C1D6E1-0625-4871-3D0E-5AA837FA2C89}" dt="2020-03-17T21:46:29.881" v="85"/>
        <pc:sldMkLst>
          <pc:docMk/>
          <pc:sldMk cId="4124667623" sldId="263"/>
        </pc:sldMkLst>
        <pc:spChg chg="mod">
          <ac:chgData name="Benoit, Toni S" userId="S::tjsanche@cougarnet.uh.edu::047cdd43-0668-41bf-b145-dfc9ebda9042" providerId="AD" clId="Web-{50C1D6E1-0625-4871-3D0E-5AA837FA2C89}" dt="2020-03-17T21:45:50.131" v="83" actId="20577"/>
          <ac:spMkLst>
            <pc:docMk/>
            <pc:sldMk cId="4124667623" sldId="263"/>
            <ac:spMk id="3" creationId="{00000000-0000-0000-0000-000000000000}"/>
          </ac:spMkLst>
        </pc:spChg>
        <pc:picChg chg="add">
          <ac:chgData name="Benoit, Toni S" userId="S::tjsanche@cougarnet.uh.edu::047cdd43-0668-41bf-b145-dfc9ebda9042" providerId="AD" clId="Web-{50C1D6E1-0625-4871-3D0E-5AA837FA2C89}" dt="2020-03-17T21:40:31.426" v="34"/>
          <ac:picMkLst>
            <pc:docMk/>
            <pc:sldMk cId="4124667623" sldId="263"/>
            <ac:picMk id="4" creationId="{8FFADB1E-FF13-4595-AA8C-9998A0E20DFC}"/>
          </ac:picMkLst>
        </pc:picChg>
      </pc:sldChg>
      <pc:sldChg chg="addSp modSp">
        <pc:chgData name="Benoit, Toni S" userId="S::tjsanche@cougarnet.uh.edu::047cdd43-0668-41bf-b145-dfc9ebda9042" providerId="AD" clId="Web-{50C1D6E1-0625-4871-3D0E-5AA837FA2C89}" dt="2020-03-17T21:47:07.163" v="92" actId="20577"/>
        <pc:sldMkLst>
          <pc:docMk/>
          <pc:sldMk cId="3004735907" sldId="264"/>
        </pc:sldMkLst>
        <pc:spChg chg="mod">
          <ac:chgData name="Benoit, Toni S" userId="S::tjsanche@cougarnet.uh.edu::047cdd43-0668-41bf-b145-dfc9ebda9042" providerId="AD" clId="Web-{50C1D6E1-0625-4871-3D0E-5AA837FA2C89}" dt="2020-03-17T21:47:05.056" v="90" actId="20577"/>
          <ac:spMkLst>
            <pc:docMk/>
            <pc:sldMk cId="3004735907" sldId="264"/>
            <ac:spMk id="6" creationId="{00000000-0000-0000-0000-000000000000}"/>
          </ac:spMkLst>
        </pc:spChg>
        <pc:spChg chg="mod">
          <ac:chgData name="Benoit, Toni S" userId="S::tjsanche@cougarnet.uh.edu::047cdd43-0668-41bf-b145-dfc9ebda9042" providerId="AD" clId="Web-{50C1D6E1-0625-4871-3D0E-5AA837FA2C89}" dt="2020-03-17T21:47:07.163" v="92" actId="20577"/>
          <ac:spMkLst>
            <pc:docMk/>
            <pc:sldMk cId="3004735907" sldId="264"/>
            <ac:spMk id="8" creationId="{00000000-0000-0000-0000-000000000000}"/>
          </ac:spMkLst>
        </pc:spChg>
        <pc:picChg chg="add">
          <ac:chgData name="Benoit, Toni S" userId="S::tjsanche@cougarnet.uh.edu::047cdd43-0668-41bf-b145-dfc9ebda9042" providerId="AD" clId="Web-{50C1D6E1-0625-4871-3D0E-5AA837FA2C89}" dt="2020-03-17T21:40:38.004" v="35"/>
          <ac:picMkLst>
            <pc:docMk/>
            <pc:sldMk cId="3004735907" sldId="264"/>
            <ac:picMk id="3" creationId="{85452B6E-99E1-401F-A5EE-782443E1993C}"/>
          </ac:picMkLst>
        </pc:picChg>
      </pc:sldChg>
      <pc:sldChg chg="addSp addCm">
        <pc:chgData name="Benoit, Toni S" userId="S::tjsanche@cougarnet.uh.edu::047cdd43-0668-41bf-b145-dfc9ebda9042" providerId="AD" clId="Web-{50C1D6E1-0625-4871-3D0E-5AA837FA2C89}" dt="2020-03-17T21:48:10.382" v="95"/>
        <pc:sldMkLst>
          <pc:docMk/>
          <pc:sldMk cId="3089728825" sldId="265"/>
        </pc:sldMkLst>
        <pc:picChg chg="add">
          <ac:chgData name="Benoit, Toni S" userId="S::tjsanche@cougarnet.uh.edu::047cdd43-0668-41bf-b145-dfc9ebda9042" providerId="AD" clId="Web-{50C1D6E1-0625-4871-3D0E-5AA837FA2C89}" dt="2020-03-17T21:40:48.145" v="37"/>
          <ac:picMkLst>
            <pc:docMk/>
            <pc:sldMk cId="3089728825" sldId="265"/>
            <ac:picMk id="2" creationId="{C1CC5D3E-21EE-427F-B3FB-B777038DFEF0}"/>
          </ac:picMkLst>
        </pc:picChg>
      </pc:sldChg>
      <pc:sldChg chg="addSp modSp">
        <pc:chgData name="Benoit, Toni S" userId="S::tjsanche@cougarnet.uh.edu::047cdd43-0668-41bf-b145-dfc9ebda9042" providerId="AD" clId="Web-{50C1D6E1-0625-4871-3D0E-5AA837FA2C89}" dt="2020-03-17T21:49:14.241" v="112" actId="20577"/>
        <pc:sldMkLst>
          <pc:docMk/>
          <pc:sldMk cId="3531395293" sldId="266"/>
        </pc:sldMkLst>
        <pc:spChg chg="mod">
          <ac:chgData name="Benoit, Toni S" userId="S::tjsanche@cougarnet.uh.edu::047cdd43-0668-41bf-b145-dfc9ebda9042" providerId="AD" clId="Web-{50C1D6E1-0625-4871-3D0E-5AA837FA2C89}" dt="2020-03-17T21:49:14.241" v="112" actId="20577"/>
          <ac:spMkLst>
            <pc:docMk/>
            <pc:sldMk cId="3531395293" sldId="266"/>
            <ac:spMk id="3" creationId="{00000000-0000-0000-0000-000000000000}"/>
          </ac:spMkLst>
        </pc:spChg>
        <pc:picChg chg="add">
          <ac:chgData name="Benoit, Toni S" userId="S::tjsanche@cougarnet.uh.edu::047cdd43-0668-41bf-b145-dfc9ebda9042" providerId="AD" clId="Web-{50C1D6E1-0625-4871-3D0E-5AA837FA2C89}" dt="2020-03-17T21:40:55.645" v="39"/>
          <ac:picMkLst>
            <pc:docMk/>
            <pc:sldMk cId="3531395293" sldId="266"/>
            <ac:picMk id="4" creationId="{0B40FEEB-C111-40D2-BFD6-5D631E7F0DAF}"/>
          </ac:picMkLst>
        </pc:picChg>
      </pc:sldChg>
      <pc:sldChg chg="addSp modSp">
        <pc:chgData name="Benoit, Toni S" userId="S::tjsanche@cougarnet.uh.edu::047cdd43-0668-41bf-b145-dfc9ebda9042" providerId="AD" clId="Web-{50C1D6E1-0625-4871-3D0E-5AA837FA2C89}" dt="2020-03-17T21:41:04.676" v="41" actId="1076"/>
        <pc:sldMkLst>
          <pc:docMk/>
          <pc:sldMk cId="1235554794" sldId="267"/>
        </pc:sldMkLst>
        <pc:picChg chg="add">
          <ac:chgData name="Benoit, Toni S" userId="S::tjsanche@cougarnet.uh.edu::047cdd43-0668-41bf-b145-dfc9ebda9042" providerId="AD" clId="Web-{50C1D6E1-0625-4871-3D0E-5AA837FA2C89}" dt="2020-03-17T21:40:57.988" v="40"/>
          <ac:picMkLst>
            <pc:docMk/>
            <pc:sldMk cId="1235554794" sldId="267"/>
            <ac:picMk id="4" creationId="{9A674ACA-823D-425A-833F-16ACA2B1CD86}"/>
          </ac:picMkLst>
        </pc:picChg>
        <pc:picChg chg="mod">
          <ac:chgData name="Benoit, Toni S" userId="S::tjsanche@cougarnet.uh.edu::047cdd43-0668-41bf-b145-dfc9ebda9042" providerId="AD" clId="Web-{50C1D6E1-0625-4871-3D0E-5AA837FA2C89}" dt="2020-03-17T21:41:04.676" v="41" actId="1076"/>
          <ac:picMkLst>
            <pc:docMk/>
            <pc:sldMk cId="1235554794" sldId="267"/>
            <ac:picMk id="7170" creationId="{00000000-0000-0000-0000-000000000000}"/>
          </ac:picMkLst>
        </pc:picChg>
      </pc:sldChg>
      <pc:sldChg chg="addSp">
        <pc:chgData name="Benoit, Toni S" userId="S::tjsanche@cougarnet.uh.edu::047cdd43-0668-41bf-b145-dfc9ebda9042" providerId="AD" clId="Web-{50C1D6E1-0625-4871-3D0E-5AA837FA2C89}" dt="2020-03-17T21:41:19.988" v="44"/>
        <pc:sldMkLst>
          <pc:docMk/>
          <pc:sldMk cId="1210421166" sldId="269"/>
        </pc:sldMkLst>
        <pc:picChg chg="add">
          <ac:chgData name="Benoit, Toni S" userId="S::tjsanche@cougarnet.uh.edu::047cdd43-0668-41bf-b145-dfc9ebda9042" providerId="AD" clId="Web-{50C1D6E1-0625-4871-3D0E-5AA837FA2C89}" dt="2020-03-17T21:41:19.988" v="44"/>
          <ac:picMkLst>
            <pc:docMk/>
            <pc:sldMk cId="1210421166" sldId="269"/>
            <ac:picMk id="5" creationId="{A43BBA05-B343-431F-BEC0-D216D1328D28}"/>
          </ac:picMkLst>
        </pc:picChg>
      </pc:sldChg>
      <pc:sldChg chg="addSp modSp addCm">
        <pc:chgData name="Benoit, Toni S" userId="S::tjsanche@cougarnet.uh.edu::047cdd43-0668-41bf-b145-dfc9ebda9042" providerId="AD" clId="Web-{50C1D6E1-0625-4871-3D0E-5AA837FA2C89}" dt="2020-03-17T21:52:51.836" v="128"/>
        <pc:sldMkLst>
          <pc:docMk/>
          <pc:sldMk cId="1228937142" sldId="270"/>
        </pc:sldMkLst>
        <pc:spChg chg="mod">
          <ac:chgData name="Benoit, Toni S" userId="S::tjsanche@cougarnet.uh.edu::047cdd43-0668-41bf-b145-dfc9ebda9042" providerId="AD" clId="Web-{50C1D6E1-0625-4871-3D0E-5AA837FA2C89}" dt="2020-03-17T21:41:46.692" v="48" actId="1076"/>
          <ac:spMkLst>
            <pc:docMk/>
            <pc:sldMk cId="1228937142" sldId="270"/>
            <ac:spMk id="3" creationId="{00000000-0000-0000-0000-000000000000}"/>
          </ac:spMkLst>
        </pc:spChg>
        <pc:spChg chg="mod">
          <ac:chgData name="Benoit, Toni S" userId="S::tjsanche@cougarnet.uh.edu::047cdd43-0668-41bf-b145-dfc9ebda9042" providerId="AD" clId="Web-{50C1D6E1-0625-4871-3D0E-5AA837FA2C89}" dt="2020-03-17T21:41:53.785" v="49" actId="1076"/>
          <ac:spMkLst>
            <pc:docMk/>
            <pc:sldMk cId="1228937142" sldId="270"/>
            <ac:spMk id="4" creationId="{00000000-0000-0000-0000-000000000000}"/>
          </ac:spMkLst>
        </pc:spChg>
        <pc:picChg chg="add">
          <ac:chgData name="Benoit, Toni S" userId="S::tjsanche@cougarnet.uh.edu::047cdd43-0668-41bf-b145-dfc9ebda9042" providerId="AD" clId="Web-{50C1D6E1-0625-4871-3D0E-5AA837FA2C89}" dt="2020-03-17T21:41:28.020" v="46"/>
          <ac:picMkLst>
            <pc:docMk/>
            <pc:sldMk cId="1228937142" sldId="270"/>
            <ac:picMk id="6" creationId="{5679C916-335C-4978-9B6D-71008C2C5D5E}"/>
          </ac:picMkLst>
        </pc:picChg>
      </pc:sldChg>
      <pc:sldChg chg="addSp modSp addCm">
        <pc:chgData name="Benoit, Toni S" userId="S::tjsanche@cougarnet.uh.edu::047cdd43-0668-41bf-b145-dfc9ebda9042" providerId="AD" clId="Web-{50C1D6E1-0625-4871-3D0E-5AA837FA2C89}" dt="2020-03-17T21:53:31.571" v="130" actId="20577"/>
        <pc:sldMkLst>
          <pc:docMk/>
          <pc:sldMk cId="909542942" sldId="272"/>
        </pc:sldMkLst>
        <pc:spChg chg="mod">
          <ac:chgData name="Benoit, Toni S" userId="S::tjsanche@cougarnet.uh.edu::047cdd43-0668-41bf-b145-dfc9ebda9042" providerId="AD" clId="Web-{50C1D6E1-0625-4871-3D0E-5AA837FA2C89}" dt="2020-03-17T21:53:31.571" v="130" actId="20577"/>
          <ac:spMkLst>
            <pc:docMk/>
            <pc:sldMk cId="909542942" sldId="272"/>
            <ac:spMk id="3" creationId="{00000000-0000-0000-0000-000000000000}"/>
          </ac:spMkLst>
        </pc:spChg>
        <pc:picChg chg="add">
          <ac:chgData name="Benoit, Toni S" userId="S::tjsanche@cougarnet.uh.edu::047cdd43-0668-41bf-b145-dfc9ebda9042" providerId="AD" clId="Web-{50C1D6E1-0625-4871-3D0E-5AA837FA2C89}" dt="2020-03-17T21:41:58.082" v="50"/>
          <ac:picMkLst>
            <pc:docMk/>
            <pc:sldMk cId="909542942" sldId="272"/>
            <ac:picMk id="6" creationId="{1392B987-2460-4691-8D7A-2D335B90BDF9}"/>
          </ac:picMkLst>
        </pc:picChg>
      </pc:sldChg>
      <pc:sldChg chg="addSp modSp addCm">
        <pc:chgData name="Benoit, Toni S" userId="S::tjsanche@cougarnet.uh.edu::047cdd43-0668-41bf-b145-dfc9ebda9042" providerId="AD" clId="Web-{50C1D6E1-0625-4871-3D0E-5AA837FA2C89}" dt="2020-03-17T21:54:09.383" v="133"/>
        <pc:sldMkLst>
          <pc:docMk/>
          <pc:sldMk cId="4221978030" sldId="273"/>
        </pc:sldMkLst>
        <pc:spChg chg="mod">
          <ac:chgData name="Benoit, Toni S" userId="S::tjsanche@cougarnet.uh.edu::047cdd43-0668-41bf-b145-dfc9ebda9042" providerId="AD" clId="Web-{50C1D6E1-0625-4871-3D0E-5AA837FA2C89}" dt="2020-03-17T21:42:28.411" v="57" actId="1076"/>
          <ac:spMkLst>
            <pc:docMk/>
            <pc:sldMk cId="4221978030" sldId="273"/>
            <ac:spMk id="3" creationId="{00000000-0000-0000-0000-000000000000}"/>
          </ac:spMkLst>
        </pc:spChg>
        <pc:spChg chg="mod">
          <ac:chgData name="Benoit, Toni S" userId="S::tjsanche@cougarnet.uh.edu::047cdd43-0668-41bf-b145-dfc9ebda9042" providerId="AD" clId="Web-{50C1D6E1-0625-4871-3D0E-5AA837FA2C89}" dt="2020-03-17T21:42:23.739" v="56" actId="1076"/>
          <ac:spMkLst>
            <pc:docMk/>
            <pc:sldMk cId="4221978030" sldId="273"/>
            <ac:spMk id="4" creationId="{00000000-0000-0000-0000-000000000000}"/>
          </ac:spMkLst>
        </pc:spChg>
        <pc:picChg chg="add">
          <ac:chgData name="Benoit, Toni S" userId="S::tjsanche@cougarnet.uh.edu::047cdd43-0668-41bf-b145-dfc9ebda9042" providerId="AD" clId="Web-{50C1D6E1-0625-4871-3D0E-5AA837FA2C89}" dt="2020-03-17T21:42:04.067" v="51"/>
          <ac:picMkLst>
            <pc:docMk/>
            <pc:sldMk cId="4221978030" sldId="273"/>
            <ac:picMk id="6" creationId="{8F8BB99F-F51C-441A-8D21-E9E0FE90CEA5}"/>
          </ac:picMkLst>
        </pc:picChg>
      </pc:sldChg>
      <pc:sldChg chg="addSp modSp">
        <pc:chgData name="Benoit, Toni S" userId="S::tjsanche@cougarnet.uh.edu::047cdd43-0668-41bf-b145-dfc9ebda9042" providerId="AD" clId="Web-{50C1D6E1-0625-4871-3D0E-5AA837FA2C89}" dt="2020-03-17T21:51:34.164" v="126" actId="20577"/>
        <pc:sldMkLst>
          <pc:docMk/>
          <pc:sldMk cId="1907287788" sldId="274"/>
        </pc:sldMkLst>
        <pc:spChg chg="mod">
          <ac:chgData name="Benoit, Toni S" userId="S::tjsanche@cougarnet.uh.edu::047cdd43-0668-41bf-b145-dfc9ebda9042" providerId="AD" clId="Web-{50C1D6E1-0625-4871-3D0E-5AA837FA2C89}" dt="2020-03-17T21:51:34.164" v="126" actId="20577"/>
          <ac:spMkLst>
            <pc:docMk/>
            <pc:sldMk cId="1907287788" sldId="274"/>
            <ac:spMk id="3" creationId="{00000000-0000-0000-0000-000000000000}"/>
          </ac:spMkLst>
        </pc:spChg>
        <pc:picChg chg="add">
          <ac:chgData name="Benoit, Toni S" userId="S::tjsanche@cougarnet.uh.edu::047cdd43-0668-41bf-b145-dfc9ebda9042" providerId="AD" clId="Web-{50C1D6E1-0625-4871-3D0E-5AA837FA2C89}" dt="2020-03-17T21:41:25.035" v="45"/>
          <ac:picMkLst>
            <pc:docMk/>
            <pc:sldMk cId="1907287788" sldId="274"/>
            <ac:picMk id="6" creationId="{679901C5-25A9-40B1-93A3-0869FBE6E719}"/>
          </ac:picMkLst>
        </pc:picChg>
      </pc:sldChg>
      <pc:sldChg chg="addSp">
        <pc:chgData name="Benoit, Toni S" userId="S::tjsanche@cougarnet.uh.edu::047cdd43-0668-41bf-b145-dfc9ebda9042" providerId="AD" clId="Web-{50C1D6E1-0625-4871-3D0E-5AA837FA2C89}" dt="2020-03-17T21:42:32.801" v="58"/>
        <pc:sldMkLst>
          <pc:docMk/>
          <pc:sldMk cId="4283979026" sldId="275"/>
        </pc:sldMkLst>
        <pc:picChg chg="add">
          <ac:chgData name="Benoit, Toni S" userId="S::tjsanche@cougarnet.uh.edu::047cdd43-0668-41bf-b145-dfc9ebda9042" providerId="AD" clId="Web-{50C1D6E1-0625-4871-3D0E-5AA837FA2C89}" dt="2020-03-17T21:42:32.801" v="58"/>
          <ac:picMkLst>
            <pc:docMk/>
            <pc:sldMk cId="4283979026" sldId="275"/>
            <ac:picMk id="6" creationId="{93AEE490-5048-4AB6-91A7-AED3964988A3}"/>
          </ac:picMkLst>
        </pc:picChg>
      </pc:sldChg>
      <pc:sldChg chg="addSp modSp">
        <pc:chgData name="Benoit, Toni S" userId="S::tjsanche@cougarnet.uh.edu::047cdd43-0668-41bf-b145-dfc9ebda9042" providerId="AD" clId="Web-{50C1D6E1-0625-4871-3D0E-5AA837FA2C89}" dt="2020-03-17T21:42:52.364" v="62" actId="1076"/>
        <pc:sldMkLst>
          <pc:docMk/>
          <pc:sldMk cId="2049064876" sldId="276"/>
        </pc:sldMkLst>
        <pc:spChg chg="mod">
          <ac:chgData name="Benoit, Toni S" userId="S::tjsanche@cougarnet.uh.edu::047cdd43-0668-41bf-b145-dfc9ebda9042" providerId="AD" clId="Web-{50C1D6E1-0625-4871-3D0E-5AA837FA2C89}" dt="2020-03-17T21:42:52.364" v="62" actId="1076"/>
          <ac:spMkLst>
            <pc:docMk/>
            <pc:sldMk cId="2049064876" sldId="276"/>
            <ac:spMk id="3" creationId="{00000000-0000-0000-0000-000000000000}"/>
          </ac:spMkLst>
        </pc:spChg>
        <pc:spChg chg="mod">
          <ac:chgData name="Benoit, Toni S" userId="S::tjsanche@cougarnet.uh.edu::047cdd43-0668-41bf-b145-dfc9ebda9042" providerId="AD" clId="Web-{50C1D6E1-0625-4871-3D0E-5AA837FA2C89}" dt="2020-03-17T21:42:45.583" v="61" actId="1076"/>
          <ac:spMkLst>
            <pc:docMk/>
            <pc:sldMk cId="2049064876" sldId="276"/>
            <ac:spMk id="4" creationId="{00000000-0000-0000-0000-000000000000}"/>
          </ac:spMkLst>
        </pc:spChg>
        <pc:picChg chg="add">
          <ac:chgData name="Benoit, Toni S" userId="S::tjsanche@cougarnet.uh.edu::047cdd43-0668-41bf-b145-dfc9ebda9042" providerId="AD" clId="Web-{50C1D6E1-0625-4871-3D0E-5AA837FA2C89}" dt="2020-03-17T21:42:36.083" v="59"/>
          <ac:picMkLst>
            <pc:docMk/>
            <pc:sldMk cId="2049064876" sldId="276"/>
            <ac:picMk id="6" creationId="{ED07A1D3-3AB1-41F6-9643-E06980D73ADE}"/>
          </ac:picMkLst>
        </pc:picChg>
      </pc:sldChg>
      <pc:sldChg chg="addSp modSp">
        <pc:chgData name="Benoit, Toni S" userId="S::tjsanche@cougarnet.uh.edu::047cdd43-0668-41bf-b145-dfc9ebda9042" providerId="AD" clId="Web-{50C1D6E1-0625-4871-3D0E-5AA837FA2C89}" dt="2020-03-17T21:43:16.567" v="65" actId="1076"/>
        <pc:sldMkLst>
          <pc:docMk/>
          <pc:sldMk cId="1623244668" sldId="277"/>
        </pc:sldMkLst>
        <pc:spChg chg="mod">
          <ac:chgData name="Benoit, Toni S" userId="S::tjsanche@cougarnet.uh.edu::047cdd43-0668-41bf-b145-dfc9ebda9042" providerId="AD" clId="Web-{50C1D6E1-0625-4871-3D0E-5AA837FA2C89}" dt="2020-03-17T21:43:16.567" v="65" actId="1076"/>
          <ac:spMkLst>
            <pc:docMk/>
            <pc:sldMk cId="1623244668" sldId="277"/>
            <ac:spMk id="3" creationId="{00000000-0000-0000-0000-000000000000}"/>
          </ac:spMkLst>
        </pc:spChg>
        <pc:spChg chg="mod">
          <ac:chgData name="Benoit, Toni S" userId="S::tjsanche@cougarnet.uh.edu::047cdd43-0668-41bf-b145-dfc9ebda9042" providerId="AD" clId="Web-{50C1D6E1-0625-4871-3D0E-5AA837FA2C89}" dt="2020-03-17T21:43:04.317" v="64" actId="1076"/>
          <ac:spMkLst>
            <pc:docMk/>
            <pc:sldMk cId="1623244668" sldId="277"/>
            <ac:spMk id="4" creationId="{00000000-0000-0000-0000-000000000000}"/>
          </ac:spMkLst>
        </pc:spChg>
        <pc:picChg chg="add">
          <ac:chgData name="Benoit, Toni S" userId="S::tjsanche@cougarnet.uh.edu::047cdd43-0668-41bf-b145-dfc9ebda9042" providerId="AD" clId="Web-{50C1D6E1-0625-4871-3D0E-5AA837FA2C89}" dt="2020-03-17T21:42:56.379" v="63"/>
          <ac:picMkLst>
            <pc:docMk/>
            <pc:sldMk cId="1623244668" sldId="277"/>
            <ac:picMk id="6" creationId="{91136F5D-DCE1-4A15-8593-2F11EA25AE61}"/>
          </ac:picMkLst>
        </pc:picChg>
      </pc:sldChg>
      <pc:sldChg chg="addSp modSp">
        <pc:chgData name="Benoit, Toni S" userId="S::tjsanche@cougarnet.uh.edu::047cdd43-0668-41bf-b145-dfc9ebda9042" providerId="AD" clId="Web-{50C1D6E1-0625-4871-3D0E-5AA837FA2C89}" dt="2020-03-17T21:40:27.254" v="33" actId="1076"/>
        <pc:sldMkLst>
          <pc:docMk/>
          <pc:sldMk cId="4250332807" sldId="278"/>
        </pc:sldMkLst>
        <pc:picChg chg="add">
          <ac:chgData name="Benoit, Toni S" userId="S::tjsanche@cougarnet.uh.edu::047cdd43-0668-41bf-b145-dfc9ebda9042" providerId="AD" clId="Web-{50C1D6E1-0625-4871-3D0E-5AA837FA2C89}" dt="2020-03-17T21:40:20.707" v="32"/>
          <ac:picMkLst>
            <pc:docMk/>
            <pc:sldMk cId="4250332807" sldId="278"/>
            <ac:picMk id="2" creationId="{18048BBF-70F9-45BE-A73A-EC088CB667A3}"/>
          </ac:picMkLst>
        </pc:picChg>
        <pc:picChg chg="mod">
          <ac:chgData name="Benoit, Toni S" userId="S::tjsanche@cougarnet.uh.edu::047cdd43-0668-41bf-b145-dfc9ebda9042" providerId="AD" clId="Web-{50C1D6E1-0625-4871-3D0E-5AA837FA2C89}" dt="2020-03-17T21:40:27.254" v="33" actId="1076"/>
          <ac:picMkLst>
            <pc:docMk/>
            <pc:sldMk cId="4250332807" sldId="278"/>
            <ac:picMk id="2050" creationId="{00000000-0000-0000-0000-000000000000}"/>
          </ac:picMkLst>
        </pc:picChg>
      </pc:sldChg>
      <pc:sldChg chg="addSp">
        <pc:chgData name="Benoit, Toni S" userId="S::tjsanche@cougarnet.uh.edu::047cdd43-0668-41bf-b145-dfc9ebda9042" providerId="AD" clId="Web-{50C1D6E1-0625-4871-3D0E-5AA837FA2C89}" dt="2020-03-17T21:40:51.441" v="38"/>
        <pc:sldMkLst>
          <pc:docMk/>
          <pc:sldMk cId="2495503727" sldId="279"/>
        </pc:sldMkLst>
        <pc:picChg chg="add">
          <ac:chgData name="Benoit, Toni S" userId="S::tjsanche@cougarnet.uh.edu::047cdd43-0668-41bf-b145-dfc9ebda9042" providerId="AD" clId="Web-{50C1D6E1-0625-4871-3D0E-5AA837FA2C89}" dt="2020-03-17T21:40:51.441" v="38"/>
          <ac:picMkLst>
            <pc:docMk/>
            <pc:sldMk cId="2495503727" sldId="279"/>
            <ac:picMk id="2" creationId="{55CA25B9-213F-48FC-9717-8ECFD0271344}"/>
          </ac:picMkLst>
        </pc:picChg>
      </pc:sldChg>
      <pc:sldChg chg="addSp">
        <pc:chgData name="Benoit, Toni S" userId="S::tjsanche@cougarnet.uh.edu::047cdd43-0668-41bf-b145-dfc9ebda9042" providerId="AD" clId="Web-{50C1D6E1-0625-4871-3D0E-5AA837FA2C89}" dt="2020-03-17T21:39:58.957" v="29"/>
        <pc:sldMkLst>
          <pc:docMk/>
          <pc:sldMk cId="3987536739" sldId="280"/>
        </pc:sldMkLst>
        <pc:picChg chg="add">
          <ac:chgData name="Benoit, Toni S" userId="S::tjsanche@cougarnet.uh.edu::047cdd43-0668-41bf-b145-dfc9ebda9042" providerId="AD" clId="Web-{50C1D6E1-0625-4871-3D0E-5AA837FA2C89}" dt="2020-03-17T21:39:58.957" v="29"/>
          <ac:picMkLst>
            <pc:docMk/>
            <pc:sldMk cId="3987536739" sldId="280"/>
            <ac:picMk id="5" creationId="{7285F078-9106-4D3E-B185-3F8F45484740}"/>
          </ac:picMkLst>
        </pc:picChg>
      </pc:sldChg>
    </pc:docChg>
  </pc:docChgLst>
  <pc:docChgLst>
    <pc:chgData name="Nambo, Eric A" userId="S::eanambo@cougarnet.uh.edu::ae915ac9-68ea-4343-bc8f-3ddfde331704" providerId="AD" clId="Web-{F743CD66-CFD3-1818-3740-1D650A8BB089}"/>
    <pc:docChg chg="addSld delSld modSld">
      <pc:chgData name="Nambo, Eric A" userId="S::eanambo@cougarnet.uh.edu::ae915ac9-68ea-4343-bc8f-3ddfde331704" providerId="AD" clId="Web-{F743CD66-CFD3-1818-3740-1D650A8BB089}" dt="2020-03-11T22:55:37.551" v="6" actId="20577"/>
      <pc:docMkLst>
        <pc:docMk/>
      </pc:docMkLst>
      <pc:sldChg chg="modSp new">
        <pc:chgData name="Nambo, Eric A" userId="S::eanambo@cougarnet.uh.edu::ae915ac9-68ea-4343-bc8f-3ddfde331704" providerId="AD" clId="Web-{F743CD66-CFD3-1818-3740-1D650A8BB089}" dt="2020-03-11T22:55:37.547" v="5" actId="20577"/>
        <pc:sldMkLst>
          <pc:docMk/>
          <pc:sldMk cId="742265328" sldId="257"/>
        </pc:sldMkLst>
        <pc:spChg chg="mod">
          <ac:chgData name="Nambo, Eric A" userId="S::eanambo@cougarnet.uh.edu::ae915ac9-68ea-4343-bc8f-3ddfde331704" providerId="AD" clId="Web-{F743CD66-CFD3-1818-3740-1D650A8BB089}" dt="2020-03-11T22:55:37.547" v="5" actId="20577"/>
          <ac:spMkLst>
            <pc:docMk/>
            <pc:sldMk cId="742265328" sldId="257"/>
            <ac:spMk id="3" creationId="{70A2F592-BFA0-4481-925C-6FE8CBCA7633}"/>
          </ac:spMkLst>
        </pc:spChg>
      </pc:sldChg>
      <pc:sldChg chg="add del replId">
        <pc:chgData name="Nambo, Eric A" userId="S::eanambo@cougarnet.uh.edu::ae915ac9-68ea-4343-bc8f-3ddfde331704" providerId="AD" clId="Web-{F743CD66-CFD3-1818-3740-1D650A8BB089}" dt="2020-03-11T22:55:30.611" v="1"/>
        <pc:sldMkLst>
          <pc:docMk/>
          <pc:sldMk cId="1367579505" sldId="257"/>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03-17T14:46:29.881" idx="1">
    <p:pos x="10" y="10"/>
    <p:text>I'm not sure what this means. Training support? Resources?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3-17T14:48:10.382" idx="2">
    <p:pos x="7154" y="226"/>
    <p:text>In the slides above, you have them labeled "a., b., etc." Either remove the letters before the titles above or include them here and below.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0-03-18T12:29:10.162" idx="2">
    <p:pos x="10" y="10"/>
    <p:text>[@Benoit, Toni S] Instead of doing a video for every single example, I propose using gifs like this to demonstrate.  What do you think?
</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3-17T14:54:09.383" idx="5">
    <p:pos x="7154" y="960"/>
    <p:text>Need to fix hyperlink spacing
</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3-17T14:52:51.836" idx="3">
    <p:pos x="7154" y="1032"/>
    <p:text>Need to fix the spacing for these links
</p:text>
    <p:extLst>
      <p:ext uri="{C676402C-5697-4E1C-873F-D02D1690AC5C}">
        <p15:threadingInfo xmlns:p15="http://schemas.microsoft.com/office/powerpoint/2012/main" timeZoneBias="420"/>
      </p:ext>
    </p:extLst>
  </p:cm>
  <p:cm authorId="2" dt="2020-03-18T07:20:07.026" idx="1">
    <p:pos x="7154" y="1128"/>
    <p:text>Is it better with the textbox expanded? It's designed to be compliant and printer friendly (links are descriptive for screen readers and still can be read when printed)
</p:text>
    <p:extLst>
      <p:ext uri="{C676402C-5697-4E1C-873F-D02D1690AC5C}">
        <p15:threadingInfo xmlns:p15="http://schemas.microsoft.com/office/powerpoint/2012/main" timeZoneBias="420">
          <p15:parentCm authorId="1" idx="3"/>
        </p15:threadingInfo>
      </p:ext>
    </p:extLst>
  </p:cm>
  <p:cm authorId="1" dt="2020-03-18T07:38:30.962" idx="6">
    <p:pos x="7154" y="1224"/>
    <p:text>The underline is cutting into the text below it so it just looks a little messy. Is there not any way to fix it and still be compliant? This is obviously just a picky thing and doesn't need to hold you up if you have to provide this to someone ASAP
</p:text>
    <p:extLst>
      <p:ext uri="{C676402C-5697-4E1C-873F-D02D1690AC5C}">
        <p15:threadingInfo xmlns:p15="http://schemas.microsoft.com/office/powerpoint/2012/main" timeZoneBias="420">
          <p15:parentCm authorId="1" idx="3"/>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F5C157-4359-4C7F-A271-8B617EE14F2B}" type="datetimeFigureOut">
              <a:rPr lang="en-US" smtClean="0"/>
              <a:t>3/19/2020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EEBEC6-901A-442E-9CBF-C56D8CEE87A0}" type="slidenum">
              <a:rPr lang="en-US" smtClean="0"/>
              <a:t>‹#›</a:t>
            </a:fld>
            <a:endParaRPr lang="en-US"/>
          </a:p>
        </p:txBody>
      </p:sp>
    </p:spTree>
    <p:extLst>
      <p:ext uri="{BB962C8B-B14F-4D97-AF65-F5344CB8AC3E}">
        <p14:creationId xmlns:p14="http://schemas.microsoft.com/office/powerpoint/2010/main" val="2479921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7681D-AF34-4551-8FA8-490608ED4809}" type="datetimeFigureOut">
              <a:rPr lang="en-US" smtClean="0"/>
              <a:t>3/19/2020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B14D9-176C-419C-975E-3BF8656BB021}" type="slidenum">
              <a:rPr lang="en-US" smtClean="0"/>
              <a:t>‹#›</a:t>
            </a:fld>
            <a:endParaRPr lang="en-US"/>
          </a:p>
        </p:txBody>
      </p:sp>
    </p:spTree>
    <p:extLst>
      <p:ext uri="{BB962C8B-B14F-4D97-AF65-F5344CB8AC3E}">
        <p14:creationId xmlns:p14="http://schemas.microsoft.com/office/powerpoint/2010/main" val="1277836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Hello everyone. I’d like to welcome you to this workshop, Ally for instructors. </a:t>
            </a:r>
          </a:p>
          <a:p>
            <a:r>
              <a:rPr lang="en-US" sz="1200" kern="1200" dirty="0" smtClean="0">
                <a:solidFill>
                  <a:schemeClr val="tx1"/>
                </a:solidFill>
                <a:effectLst/>
                <a:latin typeface="+mn-lt"/>
                <a:ea typeface="+mn-ea"/>
                <a:cs typeface="+mn-cs"/>
              </a:rPr>
              <a:t>My name is Eric Nambo. I'm the University of Houston System EIR Accessibility Coordinator in Equal Opportunity Services. </a:t>
            </a:r>
          </a:p>
          <a:p>
            <a:r>
              <a:rPr lang="en-US" sz="1200" kern="1200" dirty="0" smtClean="0">
                <a:solidFill>
                  <a:schemeClr val="tx1"/>
                </a:solidFill>
                <a:effectLst/>
                <a:latin typeface="+mn-lt"/>
                <a:ea typeface="+mn-ea"/>
                <a:cs typeface="+mn-cs"/>
              </a:rPr>
              <a:t>Let's take a look at the course description. </a:t>
            </a:r>
          </a:p>
          <a:p>
            <a:r>
              <a:rPr lang="en-US" sz="1200" kern="1200" dirty="0" smtClean="0">
                <a:solidFill>
                  <a:schemeClr val="tx1"/>
                </a:solidFill>
                <a:effectLst/>
                <a:latin typeface="+mn-lt"/>
                <a:ea typeface="+mn-ea"/>
                <a:cs typeface="+mn-cs"/>
              </a:rPr>
              <a:t>With Blackboard Ally, ensuring and providing an accessible learning experience is now easier than ever. This workshop covers Blackboard Ally: what it is, what is does, and how to use it. Learn all the features of Ally, the user interface within Blackboard, and how to use the tool to identify and fix accessibility issues with course content. </a:t>
            </a:r>
          </a:p>
          <a:p>
            <a:r>
              <a:rPr lang="en-US" sz="1200" kern="1200" dirty="0" smtClean="0">
                <a:solidFill>
                  <a:schemeClr val="tx1"/>
                </a:solidFill>
                <a:effectLst/>
                <a:latin typeface="+mn-lt"/>
                <a:ea typeface="+mn-ea"/>
                <a:cs typeface="+mn-cs"/>
              </a:rPr>
              <a:t>Learning objectives for this Workshop are to </a:t>
            </a:r>
          </a:p>
          <a:p>
            <a:r>
              <a:rPr lang="en-US" sz="1200" kern="1200" dirty="0" smtClean="0">
                <a:solidFill>
                  <a:schemeClr val="tx1"/>
                </a:solidFill>
                <a:effectLst/>
                <a:latin typeface="+mn-lt"/>
                <a:ea typeface="+mn-ea"/>
                <a:cs typeface="+mn-cs"/>
              </a:rPr>
              <a:t>Summarize the features -- of Blackboard Ally to learn what it can do,</a:t>
            </a:r>
          </a:p>
          <a:p>
            <a:r>
              <a:rPr lang="en-US" sz="1200" kern="1200" dirty="0" smtClean="0">
                <a:solidFill>
                  <a:schemeClr val="tx1"/>
                </a:solidFill>
                <a:effectLst/>
                <a:latin typeface="+mn-lt"/>
                <a:ea typeface="+mn-ea"/>
                <a:cs typeface="+mn-cs"/>
              </a:rPr>
              <a:t>Identify the user interface components of Ally – so that you know how to use each button and screen,</a:t>
            </a:r>
          </a:p>
          <a:p>
            <a:r>
              <a:rPr lang="en-US" sz="1200" kern="1200" dirty="0" smtClean="0">
                <a:solidFill>
                  <a:schemeClr val="tx1"/>
                </a:solidFill>
                <a:effectLst/>
                <a:latin typeface="+mn-lt"/>
                <a:ea typeface="+mn-ea"/>
                <a:cs typeface="+mn-cs"/>
              </a:rPr>
              <a:t>Understand the types of feedback generated -- by the tool so that you can better fix and prioritize issues.</a:t>
            </a:r>
          </a:p>
          <a:p>
            <a:r>
              <a:rPr lang="en-US" sz="1200" kern="1200" dirty="0" smtClean="0">
                <a:solidFill>
                  <a:schemeClr val="tx1"/>
                </a:solidFill>
                <a:effectLst/>
                <a:latin typeface="+mn-lt"/>
                <a:ea typeface="+mn-ea"/>
                <a:cs typeface="+mn-cs"/>
              </a:rPr>
              <a:t>Review the fundamental workflows for producing accessible content – to feel comfortable manipulating file formats, </a:t>
            </a:r>
          </a:p>
          <a:p>
            <a:r>
              <a:rPr lang="en-US" sz="1200" kern="1200" dirty="0" smtClean="0">
                <a:solidFill>
                  <a:schemeClr val="tx1"/>
                </a:solidFill>
                <a:effectLst/>
                <a:latin typeface="+mn-lt"/>
                <a:ea typeface="+mn-ea"/>
                <a:cs typeface="+mn-cs"/>
              </a:rPr>
              <a:t>And lastly – Explore Solutions for common accessibility issues.</a:t>
            </a:r>
          </a:p>
        </p:txBody>
      </p:sp>
      <p:sp>
        <p:nvSpPr>
          <p:cNvPr id="4" name="Slide Number Placeholder 3"/>
          <p:cNvSpPr>
            <a:spLocks noGrp="1"/>
          </p:cNvSpPr>
          <p:nvPr>
            <p:ph type="sldNum" sz="quarter" idx="10"/>
          </p:nvPr>
        </p:nvSpPr>
        <p:spPr/>
        <p:txBody>
          <a:bodyPr/>
          <a:lstStyle/>
          <a:p>
            <a:fld id="{F81B14D9-176C-419C-975E-3BF8656BB021}" type="slidenum">
              <a:rPr lang="en-US" smtClean="0"/>
              <a:t>2</a:t>
            </a:fld>
            <a:endParaRPr lang="en-US"/>
          </a:p>
        </p:txBody>
      </p:sp>
    </p:spTree>
    <p:extLst>
      <p:ext uri="{BB962C8B-B14F-4D97-AF65-F5344CB8AC3E}">
        <p14:creationId xmlns:p14="http://schemas.microsoft.com/office/powerpoint/2010/main" val="2846138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is our demo course. Let's review how to get to the course accessibility report. From the course home, navigate to the course management links. Then we will expand the course tools section and click on accessibility report. </a:t>
            </a:r>
          </a:p>
          <a:p>
            <a:r>
              <a:rPr lang="en-US" sz="1200" kern="1200" dirty="0" smtClean="0">
                <a:solidFill>
                  <a:schemeClr val="tx1"/>
                </a:solidFill>
                <a:effectLst/>
                <a:latin typeface="+mn-lt"/>
                <a:ea typeface="+mn-ea"/>
                <a:cs typeface="+mn-cs"/>
              </a:rPr>
              <a:t>Here's our accessibility report for the course.</a:t>
            </a:r>
          </a:p>
          <a:p>
            <a:r>
              <a:rPr lang="en-US" sz="1200" kern="1200" dirty="0" smtClean="0">
                <a:solidFill>
                  <a:schemeClr val="tx1"/>
                </a:solidFill>
                <a:effectLst/>
                <a:latin typeface="+mn-lt"/>
                <a:ea typeface="+mn-ea"/>
                <a:cs typeface="+mn-cs"/>
              </a:rPr>
              <a:t>At the top we can see our course accessibility score. By default The overview tab will be loaded. We can see three cards. The first card shows chart displaying all the course content grouped by file type.</a:t>
            </a:r>
          </a:p>
          <a:p>
            <a:r>
              <a:rPr lang="en-US" sz="1200" kern="1200" dirty="0" smtClean="0">
                <a:solidFill>
                  <a:schemeClr val="tx1"/>
                </a:solidFill>
                <a:effectLst/>
                <a:latin typeface="+mn-lt"/>
                <a:ea typeface="+mn-ea"/>
                <a:cs typeface="+mn-cs"/>
              </a:rPr>
              <a:t>The next card displays a prompt with the number of easy issues to fix. The last card displays a prompt with prompt with the number of low-scoring content to be fixed. You can click start on either card to begin working on improving your score. </a:t>
            </a:r>
          </a:p>
          <a:p>
            <a:r>
              <a:rPr lang="en-US" sz="1200" kern="1200" dirty="0" smtClean="0">
                <a:solidFill>
                  <a:schemeClr val="tx1"/>
                </a:solidFill>
                <a:effectLst/>
                <a:latin typeface="+mn-lt"/>
                <a:ea typeface="+mn-ea"/>
                <a:cs typeface="+mn-cs"/>
              </a:rPr>
              <a:t>Towards the bottom of the report is a list of all the remaining issues in the course, which can be filtered and sorted by severity and issue. </a:t>
            </a:r>
          </a:p>
          <a:p>
            <a:r>
              <a:rPr lang="en-US" sz="1200" kern="1200" dirty="0" smtClean="0">
                <a:solidFill>
                  <a:schemeClr val="tx1"/>
                </a:solidFill>
                <a:effectLst/>
                <a:latin typeface="+mn-lt"/>
                <a:ea typeface="+mn-ea"/>
                <a:cs typeface="+mn-cs"/>
              </a:rPr>
              <a:t>Scrolling back to the top and toggling the content tab will display all the content with accessibility issues. From this screen we can see all the files with issues and sort files by the number of issues, or the accessibility score.</a:t>
            </a:r>
          </a:p>
        </p:txBody>
      </p:sp>
      <p:sp>
        <p:nvSpPr>
          <p:cNvPr id="4" name="Slide Number Placeholder 3"/>
          <p:cNvSpPr>
            <a:spLocks noGrp="1"/>
          </p:cNvSpPr>
          <p:nvPr>
            <p:ph type="sldNum" sz="quarter" idx="10"/>
          </p:nvPr>
        </p:nvSpPr>
        <p:spPr/>
        <p:txBody>
          <a:bodyPr/>
          <a:lstStyle/>
          <a:p>
            <a:fld id="{F81B14D9-176C-419C-975E-3BF8656BB021}" type="slidenum">
              <a:rPr lang="en-US" smtClean="0"/>
              <a:t>11</a:t>
            </a:fld>
            <a:endParaRPr lang="en-US"/>
          </a:p>
        </p:txBody>
      </p:sp>
    </p:spTree>
    <p:extLst>
      <p:ext uri="{BB962C8B-B14F-4D97-AF65-F5344CB8AC3E}">
        <p14:creationId xmlns:p14="http://schemas.microsoft.com/office/powerpoint/2010/main" val="850040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next Ally user interface component we will look at is the accessibility scores. These can be found by navigating to content and looking at a specific item or file. There you will see the inline accessibility score indicator. Click on the colored gauge to view the issues in the instructor feedback panel. </a:t>
            </a:r>
          </a:p>
        </p:txBody>
      </p:sp>
      <p:sp>
        <p:nvSpPr>
          <p:cNvPr id="4" name="Slide Number Placeholder 3"/>
          <p:cNvSpPr>
            <a:spLocks noGrp="1"/>
          </p:cNvSpPr>
          <p:nvPr>
            <p:ph type="sldNum" sz="quarter" idx="10"/>
          </p:nvPr>
        </p:nvSpPr>
        <p:spPr/>
        <p:txBody>
          <a:bodyPr/>
          <a:lstStyle/>
          <a:p>
            <a:fld id="{F81B14D9-176C-419C-975E-3BF8656BB021}" type="slidenum">
              <a:rPr lang="en-US" smtClean="0"/>
              <a:t>12</a:t>
            </a:fld>
            <a:endParaRPr lang="en-US"/>
          </a:p>
        </p:txBody>
      </p:sp>
    </p:spTree>
    <p:extLst>
      <p:ext uri="{BB962C8B-B14F-4D97-AF65-F5344CB8AC3E}">
        <p14:creationId xmlns:p14="http://schemas.microsoft.com/office/powerpoint/2010/main" val="2398524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brings us to the last Ally user interface component, the Instructor Feedback Panel. Again, to access the panel, navigate to a file and click on the colored gauge icon. </a:t>
            </a:r>
          </a:p>
          <a:p>
            <a:r>
              <a:rPr lang="en-US" sz="1200" kern="1200" dirty="0" smtClean="0">
                <a:solidFill>
                  <a:schemeClr val="tx1"/>
                </a:solidFill>
                <a:effectLst/>
                <a:latin typeface="+mn-lt"/>
                <a:ea typeface="+mn-ea"/>
                <a:cs typeface="+mn-cs"/>
              </a:rPr>
              <a:t>The instructor feedback panel shows all the issues and step-by-step guidance for fixing them. Features in the instructor feedback panel include the accessibility score of the content, issues within the content, issue descriptions and guidance for how to make repairs, and the upload widget for uploading the fixed content. </a:t>
            </a:r>
          </a:p>
          <a:p>
            <a:r>
              <a:rPr lang="en-US" sz="1200" kern="1200" dirty="0" smtClean="0">
                <a:solidFill>
                  <a:schemeClr val="tx1"/>
                </a:solidFill>
                <a:effectLst/>
                <a:latin typeface="+mn-lt"/>
                <a:ea typeface="+mn-ea"/>
                <a:cs typeface="+mn-cs"/>
              </a:rPr>
              <a:t>Let's go back to our demo course to see an example of the accessibility scores and instructor feedback panel. </a:t>
            </a:r>
          </a:p>
          <a:p>
            <a:endParaRPr lang="en-US" dirty="0"/>
          </a:p>
        </p:txBody>
      </p:sp>
      <p:sp>
        <p:nvSpPr>
          <p:cNvPr id="4" name="Slide Number Placeholder 3"/>
          <p:cNvSpPr>
            <a:spLocks noGrp="1"/>
          </p:cNvSpPr>
          <p:nvPr>
            <p:ph type="sldNum" sz="quarter" idx="10"/>
          </p:nvPr>
        </p:nvSpPr>
        <p:spPr/>
        <p:txBody>
          <a:bodyPr/>
          <a:lstStyle/>
          <a:p>
            <a:fld id="{F81B14D9-176C-419C-975E-3BF8656BB021}" type="slidenum">
              <a:rPr lang="en-US" smtClean="0"/>
              <a:t>13</a:t>
            </a:fld>
            <a:endParaRPr lang="en-US"/>
          </a:p>
        </p:txBody>
      </p:sp>
    </p:spTree>
    <p:extLst>
      <p:ext uri="{BB962C8B-B14F-4D97-AF65-F5344CB8AC3E}">
        <p14:creationId xmlns:p14="http://schemas.microsoft.com/office/powerpoint/2010/main" val="1397014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Section 3: Accessibility Feedback. In this section, we'll briefly review the types of files that are scored by Ally. We will reveal some common accessibility issues before diving into later sections that cover Fundamental Workflows and Accessibility Solutions.</a:t>
            </a:r>
          </a:p>
        </p:txBody>
      </p:sp>
      <p:sp>
        <p:nvSpPr>
          <p:cNvPr id="4" name="Slide Number Placeholder 3"/>
          <p:cNvSpPr>
            <a:spLocks noGrp="1"/>
          </p:cNvSpPr>
          <p:nvPr>
            <p:ph type="sldNum" sz="quarter" idx="10"/>
          </p:nvPr>
        </p:nvSpPr>
        <p:spPr/>
        <p:txBody>
          <a:bodyPr/>
          <a:lstStyle/>
          <a:p>
            <a:fld id="{F81B14D9-176C-419C-975E-3BF8656BB021}" type="slidenum">
              <a:rPr lang="en-US" smtClean="0"/>
              <a:t>14</a:t>
            </a:fld>
            <a:endParaRPr lang="en-US"/>
          </a:p>
        </p:txBody>
      </p:sp>
    </p:spTree>
    <p:extLst>
      <p:ext uri="{BB962C8B-B14F-4D97-AF65-F5344CB8AC3E}">
        <p14:creationId xmlns:p14="http://schemas.microsoft.com/office/powerpoint/2010/main" val="4201026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Although Ally is a new and promising tool, it has its limitations. Keep in mind that not every single type of file format is scored. The following is a list of file types analyzed by Ally. </a:t>
            </a:r>
          </a:p>
          <a:p>
            <a:endParaRPr lang="en-US" dirty="0"/>
          </a:p>
        </p:txBody>
      </p:sp>
      <p:sp>
        <p:nvSpPr>
          <p:cNvPr id="4" name="Slide Number Placeholder 3"/>
          <p:cNvSpPr>
            <a:spLocks noGrp="1"/>
          </p:cNvSpPr>
          <p:nvPr>
            <p:ph type="sldNum" sz="quarter" idx="10"/>
          </p:nvPr>
        </p:nvSpPr>
        <p:spPr/>
        <p:txBody>
          <a:bodyPr/>
          <a:lstStyle/>
          <a:p>
            <a:fld id="{F81B14D9-176C-419C-975E-3BF8656BB021}" type="slidenum">
              <a:rPr lang="en-US" smtClean="0"/>
              <a:t>15</a:t>
            </a:fld>
            <a:endParaRPr lang="en-US"/>
          </a:p>
        </p:txBody>
      </p:sp>
    </p:spTree>
    <p:extLst>
      <p:ext uri="{BB962C8B-B14F-4D97-AF65-F5344CB8AC3E}">
        <p14:creationId xmlns:p14="http://schemas.microsoft.com/office/powerpoint/2010/main" val="3320148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However, this list provides plenty of issues to work on. The right-hand column listed common issues seen across all institutions using Ally. These include</a:t>
            </a:r>
          </a:p>
          <a:p>
            <a:r>
              <a:rPr lang="en-US" sz="1200" kern="1200" dirty="0" smtClean="0">
                <a:solidFill>
                  <a:schemeClr val="tx1"/>
                </a:solidFill>
                <a:effectLst/>
                <a:latin typeface="+mn-lt"/>
                <a:ea typeface="+mn-ea"/>
                <a:cs typeface="+mn-cs"/>
              </a:rPr>
              <a:t>Missing image descriptions</a:t>
            </a:r>
          </a:p>
          <a:p>
            <a:r>
              <a:rPr lang="en-US" sz="1200" kern="1200" dirty="0" smtClean="0">
                <a:solidFill>
                  <a:schemeClr val="tx1"/>
                </a:solidFill>
                <a:effectLst/>
                <a:latin typeface="+mn-lt"/>
                <a:ea typeface="+mn-ea"/>
                <a:cs typeface="+mn-cs"/>
              </a:rPr>
              <a:t>Missing headings</a:t>
            </a:r>
          </a:p>
          <a:p>
            <a:r>
              <a:rPr lang="en-US" sz="1200" kern="1200" dirty="0" smtClean="0">
                <a:solidFill>
                  <a:schemeClr val="tx1"/>
                </a:solidFill>
                <a:effectLst/>
                <a:latin typeface="+mn-lt"/>
                <a:ea typeface="+mn-ea"/>
                <a:cs typeface="+mn-cs"/>
              </a:rPr>
              <a:t>Poor color contrast</a:t>
            </a:r>
          </a:p>
          <a:p>
            <a:r>
              <a:rPr lang="en-US" sz="1200" kern="1200" dirty="0" err="1" smtClean="0">
                <a:solidFill>
                  <a:schemeClr val="tx1"/>
                </a:solidFill>
                <a:effectLst/>
                <a:latin typeface="+mn-lt"/>
                <a:ea typeface="+mn-ea"/>
                <a:cs typeface="+mn-cs"/>
              </a:rPr>
              <a:t>Unscanned</a:t>
            </a:r>
            <a:r>
              <a:rPr lang="en-US" sz="1200" kern="1200" dirty="0" smtClean="0">
                <a:solidFill>
                  <a:schemeClr val="tx1"/>
                </a:solidFill>
                <a:effectLst/>
                <a:latin typeface="+mn-lt"/>
                <a:ea typeface="+mn-ea"/>
                <a:cs typeface="+mn-cs"/>
              </a:rPr>
              <a:t> PDFs</a:t>
            </a:r>
          </a:p>
          <a:p>
            <a:r>
              <a:rPr lang="en-US" sz="1200" kern="1200" dirty="0" smtClean="0">
                <a:solidFill>
                  <a:schemeClr val="tx1"/>
                </a:solidFill>
                <a:effectLst/>
                <a:latin typeface="+mn-lt"/>
                <a:ea typeface="+mn-ea"/>
                <a:cs typeface="+mn-cs"/>
              </a:rPr>
              <a:t>And untagged PDFs</a:t>
            </a:r>
          </a:p>
          <a:p>
            <a:r>
              <a:rPr lang="en-US" sz="1200" kern="1200" dirty="0" smtClean="0">
                <a:solidFill>
                  <a:schemeClr val="tx1"/>
                </a:solidFill>
                <a:effectLst/>
                <a:latin typeface="+mn-lt"/>
                <a:ea typeface="+mn-ea"/>
                <a:cs typeface="+mn-cs"/>
              </a:rPr>
              <a:t>These common issues identified by Blackboard closely match some of the issues discovered here at University of Houston. The left-hand list is an example of the most frequently identified errors found in the institutional accessibility data for the University of Houston. </a:t>
            </a:r>
          </a:p>
          <a:p>
            <a:r>
              <a:rPr lang="en-US" sz="1200" kern="1200" dirty="0" smtClean="0">
                <a:solidFill>
                  <a:schemeClr val="tx1"/>
                </a:solidFill>
                <a:effectLst/>
                <a:latin typeface="+mn-lt"/>
                <a:ea typeface="+mn-ea"/>
                <a:cs typeface="+mn-cs"/>
              </a:rPr>
              <a:t>The most common accessibility issue is color contrast in documents. This means that the text and background color of a document does not have a high enough contrast. </a:t>
            </a:r>
          </a:p>
          <a:p>
            <a:r>
              <a:rPr lang="en-US" sz="1200" kern="1200" dirty="0" smtClean="0">
                <a:solidFill>
                  <a:schemeClr val="tx1"/>
                </a:solidFill>
                <a:effectLst/>
                <a:latin typeface="+mn-lt"/>
                <a:ea typeface="+mn-ea"/>
                <a:cs typeface="+mn-cs"/>
              </a:rPr>
              <a:t>The second most common issue is missing alternative text for images in documents. The third most common issue is using untagged PDFs. This occurs when a PDF is “flat,” as in, it has no semantic features like headings. </a:t>
            </a:r>
          </a:p>
          <a:p>
            <a:r>
              <a:rPr lang="en-US" sz="1200" kern="1200" dirty="0" smtClean="0">
                <a:solidFill>
                  <a:schemeClr val="tx1"/>
                </a:solidFill>
                <a:effectLst/>
                <a:latin typeface="+mn-lt"/>
                <a:ea typeface="+mn-ea"/>
                <a:cs typeface="+mn-cs"/>
              </a:rPr>
              <a:t>Coming in fourth is missing headings in documents, which can be related to untagged PDF’s. </a:t>
            </a:r>
          </a:p>
          <a:p>
            <a:r>
              <a:rPr lang="en-US" sz="1200" kern="1200" dirty="0" smtClean="0">
                <a:solidFill>
                  <a:schemeClr val="tx1"/>
                </a:solidFill>
                <a:effectLst/>
                <a:latin typeface="+mn-lt"/>
                <a:ea typeface="+mn-ea"/>
                <a:cs typeface="+mn-cs"/>
              </a:rPr>
              <a:t>Lastly on the list is alt text for images in Blackboard. This issue arises when an image has been uploaded in Blackboard without adding alt text. It can be a serious problem when the image is a photo of a document!</a:t>
            </a:r>
          </a:p>
          <a:p>
            <a:r>
              <a:rPr lang="en-US" sz="1200" kern="1200" dirty="0" smtClean="0">
                <a:solidFill>
                  <a:schemeClr val="tx1"/>
                </a:solidFill>
                <a:effectLst/>
                <a:latin typeface="+mn-lt"/>
                <a:ea typeface="+mn-ea"/>
                <a:cs typeface="+mn-cs"/>
              </a:rPr>
              <a:t>With an understanding of what Blackboard Ally checks and common issues seen by Blackboard and at University of Houston, we are ready to review the Fundamental Workflows for creating accessible documents.</a:t>
            </a:r>
          </a:p>
          <a:p>
            <a:endParaRPr lang="en-US" dirty="0"/>
          </a:p>
        </p:txBody>
      </p:sp>
      <p:sp>
        <p:nvSpPr>
          <p:cNvPr id="4" name="Slide Number Placeholder 3"/>
          <p:cNvSpPr>
            <a:spLocks noGrp="1"/>
          </p:cNvSpPr>
          <p:nvPr>
            <p:ph type="sldNum" sz="quarter" idx="10"/>
          </p:nvPr>
        </p:nvSpPr>
        <p:spPr/>
        <p:txBody>
          <a:bodyPr/>
          <a:lstStyle/>
          <a:p>
            <a:fld id="{F81B14D9-176C-419C-975E-3BF8656BB021}" type="slidenum">
              <a:rPr lang="en-US" smtClean="0"/>
              <a:t>16</a:t>
            </a:fld>
            <a:endParaRPr lang="en-US"/>
          </a:p>
        </p:txBody>
      </p:sp>
    </p:spTree>
    <p:extLst>
      <p:ext uri="{BB962C8B-B14F-4D97-AF65-F5344CB8AC3E}">
        <p14:creationId xmlns:p14="http://schemas.microsoft.com/office/powerpoint/2010/main" val="1247493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Section 4: The fundamental Workflows. Before we explore accessibility solutions, it’s important that we understand how to convert files and check for accessibility. In this section we're going to discuss how to use accessibility checking tools and convert documents back and forth between Microsoft Word and Adobe PDF. Then we will show the workflow for how to upload revised documents to Blackboard using Ally.</a:t>
            </a:r>
          </a:p>
          <a:p>
            <a:r>
              <a:rPr lang="en-US" sz="1200" kern="1200" dirty="0" smtClean="0">
                <a:solidFill>
                  <a:schemeClr val="tx1"/>
                </a:solidFill>
                <a:effectLst/>
                <a:latin typeface="+mn-lt"/>
                <a:ea typeface="+mn-ea"/>
                <a:cs typeface="+mn-cs"/>
              </a:rPr>
              <a:t>Note that for each workflow in this section, we will pause on the workflow slide before proceeding to accompanying example slide. This is so you can see the steps written out as well as available resources for each workflow. </a:t>
            </a:r>
          </a:p>
        </p:txBody>
      </p:sp>
      <p:sp>
        <p:nvSpPr>
          <p:cNvPr id="4" name="Slide Number Placeholder 3"/>
          <p:cNvSpPr>
            <a:spLocks noGrp="1"/>
          </p:cNvSpPr>
          <p:nvPr>
            <p:ph type="sldNum" sz="quarter" idx="10"/>
          </p:nvPr>
        </p:nvSpPr>
        <p:spPr/>
        <p:txBody>
          <a:bodyPr/>
          <a:lstStyle/>
          <a:p>
            <a:fld id="{F81B14D9-176C-419C-975E-3BF8656BB021}" type="slidenum">
              <a:rPr lang="en-US" smtClean="0"/>
              <a:t>17</a:t>
            </a:fld>
            <a:endParaRPr lang="en-US"/>
          </a:p>
        </p:txBody>
      </p:sp>
    </p:spTree>
    <p:extLst>
      <p:ext uri="{BB962C8B-B14F-4D97-AF65-F5344CB8AC3E}">
        <p14:creationId xmlns:p14="http://schemas.microsoft.com/office/powerpoint/2010/main" val="2034788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Fundamental Workflow 1: The Microsoft accessibility checker. On screen are the steps for how to check accessibility for Microsoft Office documents as well as resources for more information. </a:t>
            </a:r>
          </a:p>
          <a:p>
            <a:r>
              <a:rPr lang="en-US" sz="1200" kern="1200" dirty="0" smtClean="0">
                <a:solidFill>
                  <a:schemeClr val="tx1"/>
                </a:solidFill>
                <a:effectLst/>
                <a:latin typeface="+mn-lt"/>
                <a:ea typeface="+mn-ea"/>
                <a:cs typeface="+mn-cs"/>
              </a:rPr>
              <a:t>Next we'll look at the example for how to use the accessibility checker. </a:t>
            </a:r>
          </a:p>
          <a:p>
            <a:endParaRPr lang="en-US" dirty="0"/>
          </a:p>
        </p:txBody>
      </p:sp>
      <p:sp>
        <p:nvSpPr>
          <p:cNvPr id="4" name="Slide Number Placeholder 3"/>
          <p:cNvSpPr>
            <a:spLocks noGrp="1"/>
          </p:cNvSpPr>
          <p:nvPr>
            <p:ph type="sldNum" sz="quarter" idx="10"/>
          </p:nvPr>
        </p:nvSpPr>
        <p:spPr/>
        <p:txBody>
          <a:bodyPr/>
          <a:lstStyle/>
          <a:p>
            <a:fld id="{F81B14D9-176C-419C-975E-3BF8656BB021}" type="slidenum">
              <a:rPr lang="en-US" smtClean="0"/>
              <a:t>18</a:t>
            </a:fld>
            <a:endParaRPr lang="en-US"/>
          </a:p>
        </p:txBody>
      </p:sp>
    </p:spTree>
    <p:extLst>
      <p:ext uri="{BB962C8B-B14F-4D97-AF65-F5344CB8AC3E}">
        <p14:creationId xmlns:p14="http://schemas.microsoft.com/office/powerpoint/2010/main" val="1034133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1B14D9-176C-419C-975E-3BF8656BB021}" type="slidenum">
              <a:rPr lang="en-US" smtClean="0"/>
              <a:t>19</a:t>
            </a:fld>
            <a:endParaRPr lang="en-US"/>
          </a:p>
        </p:txBody>
      </p:sp>
    </p:spTree>
    <p:extLst>
      <p:ext uri="{BB962C8B-B14F-4D97-AF65-F5344CB8AC3E}">
        <p14:creationId xmlns:p14="http://schemas.microsoft.com/office/powerpoint/2010/main" val="836271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Fundamental Workflow 2: Exporting Microsoft Word Documents to PDF. This is the key workflow for creating natively accessible documents. A natively accessible document is a fancy way of saying “accessible source document.” This workflow is important because having an accessible source document affords exporting accessible PDFs. </a:t>
            </a:r>
          </a:p>
          <a:p>
            <a:r>
              <a:rPr lang="en-US" sz="1200" kern="1200" dirty="0" smtClean="0">
                <a:solidFill>
                  <a:schemeClr val="tx1"/>
                </a:solidFill>
                <a:effectLst/>
                <a:latin typeface="+mn-lt"/>
                <a:ea typeface="+mn-ea"/>
                <a:cs typeface="+mn-cs"/>
              </a:rPr>
              <a:t>On screen are the steps for how to export Microsoft Word documents to PDF, as well as resources for more information. </a:t>
            </a:r>
          </a:p>
          <a:p>
            <a:r>
              <a:rPr lang="en-US" sz="1200" kern="1200" dirty="0" smtClean="0">
                <a:solidFill>
                  <a:schemeClr val="tx1"/>
                </a:solidFill>
                <a:effectLst/>
                <a:latin typeface="+mn-lt"/>
                <a:ea typeface="+mn-ea"/>
                <a:cs typeface="+mn-cs"/>
              </a:rPr>
              <a:t>Next we'll look at the example for how to execute this workflow. </a:t>
            </a:r>
          </a:p>
          <a:p>
            <a:endParaRPr lang="en-US" dirty="0"/>
          </a:p>
        </p:txBody>
      </p:sp>
      <p:sp>
        <p:nvSpPr>
          <p:cNvPr id="4" name="Slide Number Placeholder 3"/>
          <p:cNvSpPr>
            <a:spLocks noGrp="1"/>
          </p:cNvSpPr>
          <p:nvPr>
            <p:ph type="sldNum" sz="quarter" idx="10"/>
          </p:nvPr>
        </p:nvSpPr>
        <p:spPr/>
        <p:txBody>
          <a:bodyPr/>
          <a:lstStyle/>
          <a:p>
            <a:fld id="{F81B14D9-176C-419C-975E-3BF8656BB021}" type="slidenum">
              <a:rPr lang="en-US" smtClean="0"/>
              <a:t>20</a:t>
            </a:fld>
            <a:endParaRPr lang="en-US"/>
          </a:p>
        </p:txBody>
      </p:sp>
    </p:spTree>
    <p:extLst>
      <p:ext uri="{BB962C8B-B14F-4D97-AF65-F5344CB8AC3E}">
        <p14:creationId xmlns:p14="http://schemas.microsoft.com/office/powerpoint/2010/main" val="1233783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workshop is broken into 6 sections that mirror the learning objectives.</a:t>
            </a:r>
          </a:p>
          <a:p>
            <a:r>
              <a:rPr lang="en-US" sz="1200" kern="1200" dirty="0" smtClean="0">
                <a:solidFill>
                  <a:schemeClr val="tx1"/>
                </a:solidFill>
                <a:effectLst/>
                <a:latin typeface="+mn-lt"/>
                <a:ea typeface="+mn-ea"/>
                <a:cs typeface="+mn-cs"/>
              </a:rPr>
              <a:t>So let’s begin the Ally for Instructors workshop. </a:t>
            </a:r>
          </a:p>
        </p:txBody>
      </p:sp>
      <p:sp>
        <p:nvSpPr>
          <p:cNvPr id="4" name="Slide Number Placeholder 3"/>
          <p:cNvSpPr>
            <a:spLocks noGrp="1"/>
          </p:cNvSpPr>
          <p:nvPr>
            <p:ph type="sldNum" sz="quarter" idx="10"/>
          </p:nvPr>
        </p:nvSpPr>
        <p:spPr/>
        <p:txBody>
          <a:bodyPr/>
          <a:lstStyle/>
          <a:p>
            <a:fld id="{F81B14D9-176C-419C-975E-3BF8656BB021}" type="slidenum">
              <a:rPr lang="en-US" smtClean="0"/>
              <a:t>3</a:t>
            </a:fld>
            <a:endParaRPr lang="en-US"/>
          </a:p>
        </p:txBody>
      </p:sp>
    </p:spTree>
    <p:extLst>
      <p:ext uri="{BB962C8B-B14F-4D97-AF65-F5344CB8AC3E}">
        <p14:creationId xmlns:p14="http://schemas.microsoft.com/office/powerpoint/2010/main" val="2153221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Fundamental Workflow 3: Converting PDF documents back to Microsoft Word. This is workflow is the opposite of Workflow 2. It’s not uncommon to have a PDF, but not the original source file in Word. Creating accessible Word documents is much easier than fixing a PDF, so learning this workflow will allow you to convert documents back and forth between PDF and Word for revising. </a:t>
            </a:r>
          </a:p>
          <a:p>
            <a:r>
              <a:rPr lang="en-US" sz="1200" kern="1200" dirty="0" smtClean="0">
                <a:solidFill>
                  <a:schemeClr val="tx1"/>
                </a:solidFill>
                <a:effectLst/>
                <a:latin typeface="+mn-lt"/>
                <a:ea typeface="+mn-ea"/>
                <a:cs typeface="+mn-cs"/>
              </a:rPr>
              <a:t>On screen are the steps for how to convert PDF documents to Word, as well as resources for more information. </a:t>
            </a:r>
          </a:p>
          <a:p>
            <a:r>
              <a:rPr lang="en-US" sz="1200" kern="1200" dirty="0" smtClean="0">
                <a:solidFill>
                  <a:schemeClr val="tx1"/>
                </a:solidFill>
                <a:effectLst/>
                <a:latin typeface="+mn-lt"/>
                <a:ea typeface="+mn-ea"/>
                <a:cs typeface="+mn-cs"/>
              </a:rPr>
              <a:t>Next we'll look at the example for how to execute this workflow. Note: You will need to use the latest version of Adobe Acrobat Pro DC 2019. It is available to faculty and staff at UH via the software downloads page on the UIT website. Contact you campuses IT office to get a copy. </a:t>
            </a:r>
          </a:p>
          <a:p>
            <a:endParaRPr lang="en-US" dirty="0"/>
          </a:p>
        </p:txBody>
      </p:sp>
      <p:sp>
        <p:nvSpPr>
          <p:cNvPr id="4" name="Slide Number Placeholder 3"/>
          <p:cNvSpPr>
            <a:spLocks noGrp="1"/>
          </p:cNvSpPr>
          <p:nvPr>
            <p:ph type="sldNum" sz="quarter" idx="10"/>
          </p:nvPr>
        </p:nvSpPr>
        <p:spPr/>
        <p:txBody>
          <a:bodyPr/>
          <a:lstStyle/>
          <a:p>
            <a:fld id="{F81B14D9-176C-419C-975E-3BF8656BB021}" type="slidenum">
              <a:rPr lang="en-US" smtClean="0"/>
              <a:t>22</a:t>
            </a:fld>
            <a:endParaRPr lang="en-US"/>
          </a:p>
        </p:txBody>
      </p:sp>
    </p:spTree>
    <p:extLst>
      <p:ext uri="{BB962C8B-B14F-4D97-AF65-F5344CB8AC3E}">
        <p14:creationId xmlns:p14="http://schemas.microsoft.com/office/powerpoint/2010/main" val="2935375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Fundamental Workflow 4: Adobe Acrobat Make Accessible Action Wizard. </a:t>
            </a:r>
          </a:p>
          <a:p>
            <a:r>
              <a:rPr lang="en-US" sz="1200" kern="1200" dirty="0" smtClean="0">
                <a:solidFill>
                  <a:schemeClr val="tx1"/>
                </a:solidFill>
                <a:effectLst/>
                <a:latin typeface="+mn-lt"/>
                <a:ea typeface="+mn-ea"/>
                <a:cs typeface="+mn-cs"/>
              </a:rPr>
              <a:t>A word of caution – this workflow is a bit more complex than the others. It is advised that you review the knowledge base article tutorial I created on </a:t>
            </a:r>
            <a:r>
              <a:rPr lang="en-US" sz="1200" kern="1200" dirty="0" err="1" smtClean="0">
                <a:solidFill>
                  <a:schemeClr val="tx1"/>
                </a:solidFill>
                <a:effectLst/>
                <a:latin typeface="+mn-lt"/>
                <a:ea typeface="+mn-ea"/>
                <a:cs typeface="+mn-cs"/>
              </a:rPr>
              <a:t>Instruction@UH</a:t>
            </a:r>
            <a:r>
              <a:rPr lang="en-US" sz="1200" kern="1200" dirty="0" smtClean="0">
                <a:solidFill>
                  <a:schemeClr val="tx1"/>
                </a:solidFill>
                <a:effectLst/>
                <a:latin typeface="+mn-lt"/>
                <a:ea typeface="+mn-ea"/>
                <a:cs typeface="+mn-cs"/>
              </a:rPr>
              <a:t> titled, “How to Fix PDF Accessibility Issues in Adobe Acrobat Pro DC 2019.” You can find the link to that resource on the next slide.</a:t>
            </a:r>
          </a:p>
          <a:p>
            <a:r>
              <a:rPr lang="en-US" sz="1200" kern="1200" dirty="0" smtClean="0">
                <a:solidFill>
                  <a:schemeClr val="tx1"/>
                </a:solidFill>
                <a:effectLst/>
                <a:latin typeface="+mn-lt"/>
                <a:ea typeface="+mn-ea"/>
                <a:cs typeface="+mn-cs"/>
              </a:rPr>
              <a:t>This is action wizard workflow is similar to the Accessibility Checker tool from Microsoft, only it’s more interactive. Not all course content is authored by the instructor. It’s common to find a PDF on the web that must be in your course. In recognition of that, this workflow adds accessibility features to PDFs that can’t practically be converted to Word for revisions. </a:t>
            </a:r>
          </a:p>
          <a:p>
            <a:r>
              <a:rPr lang="en-US" sz="1200" kern="1200" dirty="0" smtClean="0">
                <a:solidFill>
                  <a:schemeClr val="tx1"/>
                </a:solidFill>
                <a:effectLst/>
                <a:latin typeface="+mn-lt"/>
                <a:ea typeface="+mn-ea"/>
                <a:cs typeface="+mn-cs"/>
              </a:rPr>
              <a:t>On screen are the abbreviated steps for how to use the Make Accessible Action Wizard in Adobe Acrobat. </a:t>
            </a:r>
          </a:p>
          <a:p>
            <a:endParaRPr lang="en-US" dirty="0"/>
          </a:p>
        </p:txBody>
      </p:sp>
      <p:sp>
        <p:nvSpPr>
          <p:cNvPr id="4" name="Slide Number Placeholder 3"/>
          <p:cNvSpPr>
            <a:spLocks noGrp="1"/>
          </p:cNvSpPr>
          <p:nvPr>
            <p:ph type="sldNum" sz="quarter" idx="10"/>
          </p:nvPr>
        </p:nvSpPr>
        <p:spPr/>
        <p:txBody>
          <a:bodyPr/>
          <a:lstStyle/>
          <a:p>
            <a:fld id="{F81B14D9-176C-419C-975E-3BF8656BB021}" type="slidenum">
              <a:rPr lang="en-US" smtClean="0"/>
              <a:t>24</a:t>
            </a:fld>
            <a:endParaRPr lang="en-US"/>
          </a:p>
        </p:txBody>
      </p:sp>
    </p:spTree>
    <p:extLst>
      <p:ext uri="{BB962C8B-B14F-4D97-AF65-F5344CB8AC3E}">
        <p14:creationId xmlns:p14="http://schemas.microsoft.com/office/powerpoint/2010/main" val="1484190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slide features the link to comprehensive knowledge base article that explains all the steps in detail with screenshots. Also on screen is a support article straight from Adobe.</a:t>
            </a:r>
          </a:p>
          <a:p>
            <a:endParaRPr lang="en-US" dirty="0"/>
          </a:p>
        </p:txBody>
      </p:sp>
      <p:sp>
        <p:nvSpPr>
          <p:cNvPr id="4" name="Slide Number Placeholder 3"/>
          <p:cNvSpPr>
            <a:spLocks noGrp="1"/>
          </p:cNvSpPr>
          <p:nvPr>
            <p:ph type="sldNum" sz="quarter" idx="10"/>
          </p:nvPr>
        </p:nvSpPr>
        <p:spPr/>
        <p:txBody>
          <a:bodyPr/>
          <a:lstStyle/>
          <a:p>
            <a:fld id="{F81B14D9-176C-419C-975E-3BF8656BB021}" type="slidenum">
              <a:rPr lang="en-US" smtClean="0"/>
              <a:t>25</a:t>
            </a:fld>
            <a:endParaRPr lang="en-US"/>
          </a:p>
        </p:txBody>
      </p:sp>
    </p:spTree>
    <p:extLst>
      <p:ext uri="{BB962C8B-B14F-4D97-AF65-F5344CB8AC3E}">
        <p14:creationId xmlns:p14="http://schemas.microsoft.com/office/powerpoint/2010/main" val="1015844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Fundamental Workflow 5: Uploading Accessibility Edits to Ally. Now that we know how to manipulate and revise PDF and Word documents, we can look at how to upload these revisions to Blackboard Ally to improve the course accessibility score. </a:t>
            </a:r>
          </a:p>
          <a:p>
            <a:r>
              <a:rPr lang="en-US" sz="1200" kern="1200" dirty="0" smtClean="0">
                <a:solidFill>
                  <a:schemeClr val="tx1"/>
                </a:solidFill>
                <a:effectLst/>
                <a:latin typeface="+mn-lt"/>
                <a:ea typeface="+mn-ea"/>
                <a:cs typeface="+mn-cs"/>
              </a:rPr>
              <a:t>On screen are the steps for how to upload revised documents to Ally. </a:t>
            </a:r>
          </a:p>
          <a:p>
            <a:r>
              <a:rPr lang="en-US" sz="1200" kern="1200" dirty="0" smtClean="0">
                <a:solidFill>
                  <a:schemeClr val="tx1"/>
                </a:solidFill>
                <a:effectLst/>
                <a:latin typeface="+mn-lt"/>
                <a:ea typeface="+mn-ea"/>
                <a:cs typeface="+mn-cs"/>
              </a:rPr>
              <a:t>Next we'll look at the example for how to execute this workflow. </a:t>
            </a:r>
          </a:p>
          <a:p>
            <a:endParaRPr lang="en-US" dirty="0"/>
          </a:p>
        </p:txBody>
      </p:sp>
      <p:sp>
        <p:nvSpPr>
          <p:cNvPr id="4" name="Slide Number Placeholder 3"/>
          <p:cNvSpPr>
            <a:spLocks noGrp="1"/>
          </p:cNvSpPr>
          <p:nvPr>
            <p:ph type="sldNum" sz="quarter" idx="10"/>
          </p:nvPr>
        </p:nvSpPr>
        <p:spPr/>
        <p:txBody>
          <a:bodyPr/>
          <a:lstStyle/>
          <a:p>
            <a:fld id="{F81B14D9-176C-419C-975E-3BF8656BB021}" type="slidenum">
              <a:rPr lang="en-US" smtClean="0"/>
              <a:t>26</a:t>
            </a:fld>
            <a:endParaRPr lang="en-US"/>
          </a:p>
        </p:txBody>
      </p:sp>
    </p:spTree>
    <p:extLst>
      <p:ext uri="{BB962C8B-B14F-4D97-AF65-F5344CB8AC3E}">
        <p14:creationId xmlns:p14="http://schemas.microsoft.com/office/powerpoint/2010/main" val="2550898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that we understand the fundamental workflows for creating accessible documents, we are ready to move on to Section 5: Accessible Solutions.</a:t>
            </a:r>
          </a:p>
          <a:p>
            <a:r>
              <a:rPr lang="en-US" sz="1200" kern="1200" dirty="0" smtClean="0">
                <a:solidFill>
                  <a:schemeClr val="tx1"/>
                </a:solidFill>
                <a:effectLst/>
                <a:latin typeface="+mn-lt"/>
                <a:ea typeface="+mn-ea"/>
                <a:cs typeface="+mn-cs"/>
              </a:rPr>
              <a:t>This list might look intimidating, but it will be brief as the fundamental workflows will often overlap with the solutions. </a:t>
            </a:r>
          </a:p>
          <a:p>
            <a:r>
              <a:rPr lang="en-US" sz="1200" kern="1200" dirty="0" smtClean="0">
                <a:solidFill>
                  <a:schemeClr val="tx1"/>
                </a:solidFill>
                <a:effectLst/>
                <a:latin typeface="+mn-lt"/>
                <a:ea typeface="+mn-ea"/>
                <a:cs typeface="+mn-cs"/>
              </a:rPr>
              <a:t>Format of these of this section will be similar to the previous. We'll pause for the steps, and then see an example. </a:t>
            </a:r>
          </a:p>
          <a:p>
            <a:r>
              <a:rPr lang="en-US" sz="1200" kern="1200" dirty="0" smtClean="0">
                <a:solidFill>
                  <a:schemeClr val="tx1"/>
                </a:solidFill>
                <a:effectLst/>
                <a:latin typeface="+mn-lt"/>
                <a:ea typeface="+mn-ea"/>
                <a:cs typeface="+mn-cs"/>
              </a:rPr>
              <a:t>Hang in there. This is the last section before the conclusion.</a:t>
            </a:r>
          </a:p>
          <a:p>
            <a:endParaRPr lang="en-US" dirty="0"/>
          </a:p>
        </p:txBody>
      </p:sp>
      <p:sp>
        <p:nvSpPr>
          <p:cNvPr id="4" name="Slide Number Placeholder 3"/>
          <p:cNvSpPr>
            <a:spLocks noGrp="1"/>
          </p:cNvSpPr>
          <p:nvPr>
            <p:ph type="sldNum" sz="quarter" idx="10"/>
          </p:nvPr>
        </p:nvSpPr>
        <p:spPr/>
        <p:txBody>
          <a:bodyPr/>
          <a:lstStyle/>
          <a:p>
            <a:fld id="{F81B14D9-176C-419C-975E-3BF8656BB021}" type="slidenum">
              <a:rPr lang="en-US" smtClean="0"/>
              <a:t>28</a:t>
            </a:fld>
            <a:endParaRPr lang="en-US"/>
          </a:p>
        </p:txBody>
      </p:sp>
    </p:spTree>
    <p:extLst>
      <p:ext uri="{BB962C8B-B14F-4D97-AF65-F5344CB8AC3E}">
        <p14:creationId xmlns:p14="http://schemas.microsoft.com/office/powerpoint/2010/main" val="211105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Color Contrast in Microsoft Word. A common issue identified in Ally in color contrast. We can address this by either changing the text color, or as described in this solution, change the background color of the page. </a:t>
            </a:r>
          </a:p>
          <a:p>
            <a:r>
              <a:rPr lang="en-US" sz="1200" kern="1200" dirty="0" smtClean="0">
                <a:solidFill>
                  <a:schemeClr val="tx1"/>
                </a:solidFill>
                <a:effectLst/>
                <a:latin typeface="+mn-lt"/>
                <a:ea typeface="+mn-ea"/>
                <a:cs typeface="+mn-cs"/>
              </a:rPr>
              <a:t>Some handy resources include an accessible color pallet generator to help you select compliant color combinations, and a link to download a color contrast analyzing tool.</a:t>
            </a:r>
          </a:p>
          <a:p>
            <a:endParaRPr lang="en-US" dirty="0"/>
          </a:p>
        </p:txBody>
      </p:sp>
      <p:sp>
        <p:nvSpPr>
          <p:cNvPr id="4" name="Slide Number Placeholder 3"/>
          <p:cNvSpPr>
            <a:spLocks noGrp="1"/>
          </p:cNvSpPr>
          <p:nvPr>
            <p:ph type="sldNum" sz="quarter" idx="10"/>
          </p:nvPr>
        </p:nvSpPr>
        <p:spPr/>
        <p:txBody>
          <a:bodyPr/>
          <a:lstStyle/>
          <a:p>
            <a:fld id="{F81B14D9-176C-419C-975E-3BF8656BB021}" type="slidenum">
              <a:rPr lang="en-US" smtClean="0"/>
              <a:t>29</a:t>
            </a:fld>
            <a:endParaRPr lang="en-US"/>
          </a:p>
        </p:txBody>
      </p:sp>
    </p:spTree>
    <p:extLst>
      <p:ext uri="{BB962C8B-B14F-4D97-AF65-F5344CB8AC3E}">
        <p14:creationId xmlns:p14="http://schemas.microsoft.com/office/powerpoint/2010/main" val="4294708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1B14D9-176C-419C-975E-3BF8656BB021}" type="slidenum">
              <a:rPr lang="en-US" smtClean="0"/>
              <a:t>30</a:t>
            </a:fld>
            <a:endParaRPr lang="en-US"/>
          </a:p>
        </p:txBody>
      </p:sp>
    </p:spTree>
    <p:extLst>
      <p:ext uri="{BB962C8B-B14F-4D97-AF65-F5344CB8AC3E}">
        <p14:creationId xmlns:p14="http://schemas.microsoft.com/office/powerpoint/2010/main" val="3394659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Color Contrast in Microsoft Word. A common issue identified in Ally in color contrast. We can address this by either changing the text color, or as described in this solution, change the background color of the page. </a:t>
            </a:r>
          </a:p>
          <a:p>
            <a:r>
              <a:rPr lang="en-US" sz="1200" kern="1200" dirty="0" smtClean="0">
                <a:solidFill>
                  <a:schemeClr val="tx1"/>
                </a:solidFill>
                <a:effectLst/>
                <a:latin typeface="+mn-lt"/>
                <a:ea typeface="+mn-ea"/>
                <a:cs typeface="+mn-cs"/>
              </a:rPr>
              <a:t>Some handy resources include an accessible color pallet generator to help you select compliant color combinations, and a link to download a color contrast analyzing tool.</a:t>
            </a:r>
          </a:p>
          <a:p>
            <a:endParaRPr lang="en-US" dirty="0"/>
          </a:p>
        </p:txBody>
      </p:sp>
      <p:sp>
        <p:nvSpPr>
          <p:cNvPr id="4" name="Slide Number Placeholder 3"/>
          <p:cNvSpPr>
            <a:spLocks noGrp="1"/>
          </p:cNvSpPr>
          <p:nvPr>
            <p:ph type="sldNum" sz="quarter" idx="10"/>
          </p:nvPr>
        </p:nvSpPr>
        <p:spPr/>
        <p:txBody>
          <a:bodyPr/>
          <a:lstStyle/>
          <a:p>
            <a:fld id="{F81B14D9-176C-419C-975E-3BF8656BB021}" type="slidenum">
              <a:rPr lang="en-US" smtClean="0"/>
              <a:t>31</a:t>
            </a:fld>
            <a:endParaRPr lang="en-US"/>
          </a:p>
        </p:txBody>
      </p:sp>
    </p:spTree>
    <p:extLst>
      <p:ext uri="{BB962C8B-B14F-4D97-AF65-F5344CB8AC3E}">
        <p14:creationId xmlns:p14="http://schemas.microsoft.com/office/powerpoint/2010/main" val="3299881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1B14D9-176C-419C-975E-3BF8656BB021}" type="slidenum">
              <a:rPr lang="en-US" smtClean="0"/>
              <a:t>32</a:t>
            </a:fld>
            <a:endParaRPr lang="en-US"/>
          </a:p>
        </p:txBody>
      </p:sp>
    </p:spTree>
    <p:extLst>
      <p:ext uri="{BB962C8B-B14F-4D97-AF65-F5344CB8AC3E}">
        <p14:creationId xmlns:p14="http://schemas.microsoft.com/office/powerpoint/2010/main" val="24568008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Tagging a PDF in Adobe Acrobat. Untagged PDFs lack the accessibility features that allow users with disabilities to scan content in the file. This solution shows how to </a:t>
            </a:r>
            <a:r>
              <a:rPr lang="en-US" sz="1200" kern="1200" dirty="0" err="1" smtClean="0">
                <a:solidFill>
                  <a:schemeClr val="tx1"/>
                </a:solidFill>
                <a:effectLst/>
                <a:latin typeface="+mn-lt"/>
                <a:ea typeface="+mn-ea"/>
                <a:cs typeface="+mn-cs"/>
              </a:rPr>
              <a:t>autotag</a:t>
            </a:r>
            <a:r>
              <a:rPr lang="en-US" sz="1200" kern="1200" dirty="0" smtClean="0">
                <a:solidFill>
                  <a:schemeClr val="tx1"/>
                </a:solidFill>
                <a:effectLst/>
                <a:latin typeface="+mn-lt"/>
                <a:ea typeface="+mn-ea"/>
                <a:cs typeface="+mn-cs"/>
              </a:rPr>
              <a:t> a PDF document to improve it’s score. Note: This solution is automatically applied with the Make Accessible Action Wizard. Refer to the aforementioned knowledgebase article for more info.</a:t>
            </a:r>
          </a:p>
          <a:p>
            <a:endParaRPr lang="en-US" dirty="0"/>
          </a:p>
        </p:txBody>
      </p:sp>
      <p:sp>
        <p:nvSpPr>
          <p:cNvPr id="4" name="Slide Number Placeholder 3"/>
          <p:cNvSpPr>
            <a:spLocks noGrp="1"/>
          </p:cNvSpPr>
          <p:nvPr>
            <p:ph type="sldNum" sz="quarter" idx="10"/>
          </p:nvPr>
        </p:nvSpPr>
        <p:spPr/>
        <p:txBody>
          <a:bodyPr/>
          <a:lstStyle/>
          <a:p>
            <a:fld id="{F81B14D9-176C-419C-975E-3BF8656BB021}" type="slidenum">
              <a:rPr lang="en-US" smtClean="0"/>
              <a:t>33</a:t>
            </a:fld>
            <a:endParaRPr lang="en-US"/>
          </a:p>
        </p:txBody>
      </p:sp>
    </p:spTree>
    <p:extLst>
      <p:ext uri="{BB962C8B-B14F-4D97-AF65-F5344CB8AC3E}">
        <p14:creationId xmlns:p14="http://schemas.microsoft.com/office/powerpoint/2010/main" val="3081343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Core Features. In this section, we're going to look at the core functionality and features that Blackboard Ally provides to both instructors and students.</a:t>
            </a:r>
          </a:p>
          <a:p>
            <a:r>
              <a:rPr lang="en-US" sz="1200" kern="1200" dirty="0" smtClean="0">
                <a:solidFill>
                  <a:schemeClr val="tx1"/>
                </a:solidFill>
                <a:effectLst/>
                <a:latin typeface="+mn-lt"/>
                <a:ea typeface="+mn-ea"/>
                <a:cs typeface="+mn-cs"/>
              </a:rPr>
              <a:t>These core features include </a:t>
            </a:r>
          </a:p>
          <a:p>
            <a:r>
              <a:rPr lang="en-US" sz="1200" kern="1200" dirty="0" smtClean="0">
                <a:solidFill>
                  <a:schemeClr val="tx1"/>
                </a:solidFill>
                <a:effectLst/>
                <a:latin typeface="+mn-lt"/>
                <a:ea typeface="+mn-ea"/>
                <a:cs typeface="+mn-cs"/>
              </a:rPr>
              <a:t>accessibility feedback or accessibility scores,</a:t>
            </a:r>
          </a:p>
          <a:p>
            <a:r>
              <a:rPr lang="en-US" sz="1200" kern="1200" dirty="0" smtClean="0">
                <a:solidFill>
                  <a:schemeClr val="tx1"/>
                </a:solidFill>
                <a:effectLst/>
                <a:latin typeface="+mn-lt"/>
                <a:ea typeface="+mn-ea"/>
                <a:cs typeface="+mn-cs"/>
              </a:rPr>
              <a:t>coaching for improving content accessibility,</a:t>
            </a:r>
          </a:p>
          <a:p>
            <a:r>
              <a:rPr lang="en-US" sz="1200" kern="1200" dirty="0" smtClean="0">
                <a:solidFill>
                  <a:schemeClr val="tx1"/>
                </a:solidFill>
                <a:effectLst/>
                <a:latin typeface="+mn-lt"/>
                <a:ea typeface="+mn-ea"/>
                <a:cs typeface="+mn-cs"/>
              </a:rPr>
              <a:t>and generating alternative formats. </a:t>
            </a:r>
          </a:p>
          <a:p>
            <a:endParaRPr lang="en-US" dirty="0"/>
          </a:p>
        </p:txBody>
      </p:sp>
      <p:sp>
        <p:nvSpPr>
          <p:cNvPr id="4" name="Slide Number Placeholder 3"/>
          <p:cNvSpPr>
            <a:spLocks noGrp="1"/>
          </p:cNvSpPr>
          <p:nvPr>
            <p:ph type="sldNum" sz="quarter" idx="10"/>
          </p:nvPr>
        </p:nvSpPr>
        <p:spPr/>
        <p:txBody>
          <a:bodyPr/>
          <a:lstStyle/>
          <a:p>
            <a:fld id="{F81B14D9-176C-419C-975E-3BF8656BB021}" type="slidenum">
              <a:rPr lang="en-US" smtClean="0"/>
              <a:t>4</a:t>
            </a:fld>
            <a:endParaRPr lang="en-US"/>
          </a:p>
        </p:txBody>
      </p:sp>
    </p:spTree>
    <p:extLst>
      <p:ext uri="{BB962C8B-B14F-4D97-AF65-F5344CB8AC3E}">
        <p14:creationId xmlns:p14="http://schemas.microsoft.com/office/powerpoint/2010/main" val="11110856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Applying headings to word documents. Headings provide users the ability to scan documents, when done correctly. This solution calls for applying semantic styles to text in lieu of visually formatting text. </a:t>
            </a:r>
          </a:p>
          <a:p>
            <a:endParaRPr lang="en-US" dirty="0"/>
          </a:p>
        </p:txBody>
      </p:sp>
      <p:sp>
        <p:nvSpPr>
          <p:cNvPr id="4" name="Slide Number Placeholder 3"/>
          <p:cNvSpPr>
            <a:spLocks noGrp="1"/>
          </p:cNvSpPr>
          <p:nvPr>
            <p:ph type="sldNum" sz="quarter" idx="10"/>
          </p:nvPr>
        </p:nvSpPr>
        <p:spPr/>
        <p:txBody>
          <a:bodyPr/>
          <a:lstStyle/>
          <a:p>
            <a:fld id="{F81B14D9-176C-419C-975E-3BF8656BB021}" type="slidenum">
              <a:rPr lang="en-US" smtClean="0"/>
              <a:t>34</a:t>
            </a:fld>
            <a:endParaRPr lang="en-US"/>
          </a:p>
        </p:txBody>
      </p:sp>
    </p:spTree>
    <p:extLst>
      <p:ext uri="{BB962C8B-B14F-4D97-AF65-F5344CB8AC3E}">
        <p14:creationId xmlns:p14="http://schemas.microsoft.com/office/powerpoint/2010/main" val="1158455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Applying alternative text to images in Blackboard. When uploading images to Blackboard, it’s imperative that we include alternative text or designate the image as decorative. This solution is straight forward as we can fix the issue in the Instructor Feedback Panel. </a:t>
            </a:r>
          </a:p>
          <a:p>
            <a:endParaRPr lang="en-US" dirty="0"/>
          </a:p>
        </p:txBody>
      </p:sp>
      <p:sp>
        <p:nvSpPr>
          <p:cNvPr id="4" name="Slide Number Placeholder 3"/>
          <p:cNvSpPr>
            <a:spLocks noGrp="1"/>
          </p:cNvSpPr>
          <p:nvPr>
            <p:ph type="sldNum" sz="quarter" idx="10"/>
          </p:nvPr>
        </p:nvSpPr>
        <p:spPr/>
        <p:txBody>
          <a:bodyPr/>
          <a:lstStyle/>
          <a:p>
            <a:fld id="{F81B14D9-176C-419C-975E-3BF8656BB021}" type="slidenum">
              <a:rPr lang="en-US" smtClean="0"/>
              <a:t>36</a:t>
            </a:fld>
            <a:endParaRPr lang="en-US"/>
          </a:p>
        </p:txBody>
      </p:sp>
    </p:spTree>
    <p:extLst>
      <p:ext uri="{BB962C8B-B14F-4D97-AF65-F5344CB8AC3E}">
        <p14:creationId xmlns:p14="http://schemas.microsoft.com/office/powerpoint/2010/main" val="3829834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Generating </a:t>
            </a:r>
            <a:r>
              <a:rPr lang="en-US" sz="1200" kern="1200" dirty="0" err="1" smtClean="0">
                <a:solidFill>
                  <a:schemeClr val="tx1"/>
                </a:solidFill>
                <a:effectLst/>
                <a:latin typeface="+mn-lt"/>
                <a:ea typeface="+mn-ea"/>
                <a:cs typeface="+mn-cs"/>
              </a:rPr>
              <a:t>Autocaptions</a:t>
            </a:r>
            <a:r>
              <a:rPr lang="en-US" sz="1200" kern="1200" dirty="0" smtClean="0">
                <a:solidFill>
                  <a:schemeClr val="tx1"/>
                </a:solidFill>
                <a:effectLst/>
                <a:latin typeface="+mn-lt"/>
                <a:ea typeface="+mn-ea"/>
                <a:cs typeface="+mn-cs"/>
              </a:rPr>
              <a:t> using Microsoft Stream. If you have prerecorded video content, it’s essential that they be captioned. Fortunately, </a:t>
            </a:r>
            <a:r>
              <a:rPr lang="en-US" sz="1200" kern="1200" dirty="0" err="1" smtClean="0">
                <a:solidFill>
                  <a:schemeClr val="tx1"/>
                </a:solidFill>
                <a:effectLst/>
                <a:latin typeface="+mn-lt"/>
                <a:ea typeface="+mn-ea"/>
                <a:cs typeface="+mn-cs"/>
              </a:rPr>
              <a:t>instruction@UH</a:t>
            </a:r>
            <a:r>
              <a:rPr lang="en-US" sz="1200" kern="1200" dirty="0" smtClean="0">
                <a:solidFill>
                  <a:schemeClr val="tx1"/>
                </a:solidFill>
                <a:effectLst/>
                <a:latin typeface="+mn-lt"/>
                <a:ea typeface="+mn-ea"/>
                <a:cs typeface="+mn-cs"/>
              </a:rPr>
              <a:t> has created an instructional knowledge base article on how to automatically generate captions using Microsoft stream. Note: </a:t>
            </a:r>
            <a:r>
              <a:rPr lang="en-US" sz="1200" kern="1200" dirty="0" err="1" smtClean="0">
                <a:solidFill>
                  <a:schemeClr val="tx1"/>
                </a:solidFill>
                <a:effectLst/>
                <a:latin typeface="+mn-lt"/>
                <a:ea typeface="+mn-ea"/>
                <a:cs typeface="+mn-cs"/>
              </a:rPr>
              <a:t>Autocaptions</a:t>
            </a:r>
            <a:r>
              <a:rPr lang="en-US" sz="1200" kern="1200" dirty="0" smtClean="0">
                <a:solidFill>
                  <a:schemeClr val="tx1"/>
                </a:solidFill>
                <a:effectLst/>
                <a:latin typeface="+mn-lt"/>
                <a:ea typeface="+mn-ea"/>
                <a:cs typeface="+mn-cs"/>
              </a:rPr>
              <a:t> are not perfect. </a:t>
            </a:r>
            <a:r>
              <a:rPr lang="en-US" sz="1200" kern="1200" dirty="0" err="1" smtClean="0">
                <a:solidFill>
                  <a:schemeClr val="tx1"/>
                </a:solidFill>
                <a:effectLst/>
                <a:latin typeface="+mn-lt"/>
                <a:ea typeface="+mn-ea"/>
                <a:cs typeface="+mn-cs"/>
              </a:rPr>
              <a:t>Autocaptions</a:t>
            </a:r>
            <a:r>
              <a:rPr lang="en-US" sz="1200" kern="1200" dirty="0" smtClean="0">
                <a:solidFill>
                  <a:schemeClr val="tx1"/>
                </a:solidFill>
                <a:effectLst/>
                <a:latin typeface="+mn-lt"/>
                <a:ea typeface="+mn-ea"/>
                <a:cs typeface="+mn-cs"/>
              </a:rPr>
              <a:t> should be reviewed and edited for accuracy. </a:t>
            </a:r>
            <a:endParaRPr lang="en-US" dirty="0"/>
          </a:p>
        </p:txBody>
      </p:sp>
      <p:sp>
        <p:nvSpPr>
          <p:cNvPr id="4" name="Slide Number Placeholder 3"/>
          <p:cNvSpPr>
            <a:spLocks noGrp="1"/>
          </p:cNvSpPr>
          <p:nvPr>
            <p:ph type="sldNum" sz="quarter" idx="10"/>
          </p:nvPr>
        </p:nvSpPr>
        <p:spPr/>
        <p:txBody>
          <a:bodyPr/>
          <a:lstStyle/>
          <a:p>
            <a:fld id="{F81B14D9-176C-419C-975E-3BF8656BB021}" type="slidenum">
              <a:rPr lang="en-US" smtClean="0"/>
              <a:t>38</a:t>
            </a:fld>
            <a:endParaRPr lang="en-US"/>
          </a:p>
        </p:txBody>
      </p:sp>
    </p:spTree>
    <p:extLst>
      <p:ext uri="{BB962C8B-B14F-4D97-AF65-F5344CB8AC3E}">
        <p14:creationId xmlns:p14="http://schemas.microsoft.com/office/powerpoint/2010/main" val="3982878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1B14D9-176C-419C-975E-3BF8656BB021}" type="slidenum">
              <a:rPr lang="en-US" smtClean="0"/>
              <a:t>41</a:t>
            </a:fld>
            <a:endParaRPr lang="en-US"/>
          </a:p>
        </p:txBody>
      </p:sp>
    </p:spTree>
    <p:extLst>
      <p:ext uri="{BB962C8B-B14F-4D97-AF65-F5344CB8AC3E}">
        <p14:creationId xmlns:p14="http://schemas.microsoft.com/office/powerpoint/2010/main" val="622056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first feature is accessibility feedback or scoring. Accessibility scores are applied to both new and existing content in your course. Files are assigned a numerical score and a corresponding colored gauge, indicating the accessibility score. </a:t>
            </a:r>
          </a:p>
          <a:p>
            <a:r>
              <a:rPr lang="en-US" sz="1200" kern="1200" dirty="0" smtClean="0">
                <a:solidFill>
                  <a:schemeClr val="tx1"/>
                </a:solidFill>
                <a:effectLst/>
                <a:latin typeface="+mn-lt"/>
                <a:ea typeface="+mn-ea"/>
                <a:cs typeface="+mn-cs"/>
              </a:rPr>
              <a:t>In a moment, I'll explain these colors and how they align with compliance. </a:t>
            </a:r>
          </a:p>
          <a:p>
            <a:r>
              <a:rPr lang="en-US" sz="1200" kern="1200" dirty="0" smtClean="0">
                <a:solidFill>
                  <a:schemeClr val="tx1"/>
                </a:solidFill>
                <a:effectLst/>
                <a:latin typeface="+mn-lt"/>
                <a:ea typeface="+mn-ea"/>
                <a:cs typeface="+mn-cs"/>
              </a:rPr>
              <a:t>These accessibility scores can be found next to each file in your course (in line). Alternatively, the overall score for your course can be viewed in the Course Accessibility Report.</a:t>
            </a:r>
          </a:p>
          <a:p>
            <a:r>
              <a:rPr lang="en-US" sz="1200" kern="1200" dirty="0" smtClean="0">
                <a:solidFill>
                  <a:schemeClr val="tx1"/>
                </a:solidFill>
                <a:effectLst/>
                <a:latin typeface="+mn-lt"/>
                <a:ea typeface="+mn-ea"/>
                <a:cs typeface="+mn-cs"/>
              </a:rPr>
              <a:t>Our goal for accessibility is get your content into the green.</a:t>
            </a:r>
          </a:p>
        </p:txBody>
      </p:sp>
      <p:sp>
        <p:nvSpPr>
          <p:cNvPr id="4" name="Slide Number Placeholder 3"/>
          <p:cNvSpPr>
            <a:spLocks noGrp="1"/>
          </p:cNvSpPr>
          <p:nvPr>
            <p:ph type="sldNum" sz="quarter" idx="10"/>
          </p:nvPr>
        </p:nvSpPr>
        <p:spPr/>
        <p:txBody>
          <a:bodyPr/>
          <a:lstStyle/>
          <a:p>
            <a:fld id="{F81B14D9-176C-419C-975E-3BF8656BB021}" type="slidenum">
              <a:rPr lang="en-US" smtClean="0"/>
              <a:t>5</a:t>
            </a:fld>
            <a:endParaRPr lang="en-US"/>
          </a:p>
        </p:txBody>
      </p:sp>
    </p:spTree>
    <p:extLst>
      <p:ext uri="{BB962C8B-B14F-4D97-AF65-F5344CB8AC3E}">
        <p14:creationId xmlns:p14="http://schemas.microsoft.com/office/powerpoint/2010/main" val="1648646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why green? </a:t>
            </a:r>
          </a:p>
          <a:p>
            <a:r>
              <a:rPr lang="en-US" sz="1200" kern="1200" dirty="0" smtClean="0">
                <a:solidFill>
                  <a:schemeClr val="tx1"/>
                </a:solidFill>
                <a:effectLst/>
                <a:latin typeface="+mn-lt"/>
                <a:ea typeface="+mn-ea"/>
                <a:cs typeface="+mn-cs"/>
              </a:rPr>
              <a:t>This graphic shows how Blackboard Ally scores roughly align to Section 508 compliance standards.  </a:t>
            </a:r>
          </a:p>
          <a:p>
            <a:r>
              <a:rPr lang="en-US" sz="1200" kern="1200" dirty="0" smtClean="0">
                <a:solidFill>
                  <a:schemeClr val="tx1"/>
                </a:solidFill>
                <a:effectLst/>
                <a:latin typeface="+mn-lt"/>
                <a:ea typeface="+mn-ea"/>
                <a:cs typeface="+mn-cs"/>
              </a:rPr>
              <a:t>Understand that Section 508 has been updated to reflect the W-C-A-G 2.0 accessibility standards. </a:t>
            </a:r>
          </a:p>
          <a:p>
            <a:r>
              <a:rPr lang="en-US" sz="1200" kern="1200" dirty="0" smtClean="0">
                <a:solidFill>
                  <a:schemeClr val="tx1"/>
                </a:solidFill>
                <a:effectLst/>
                <a:latin typeface="+mn-lt"/>
                <a:ea typeface="+mn-ea"/>
                <a:cs typeface="+mn-cs"/>
              </a:rPr>
              <a:t>The top blue row shows the three levels of conformance:</a:t>
            </a:r>
          </a:p>
          <a:p>
            <a:r>
              <a:rPr lang="en-US" sz="1200" kern="1200" dirty="0" smtClean="0">
                <a:solidFill>
                  <a:schemeClr val="tx1"/>
                </a:solidFill>
                <a:effectLst/>
                <a:latin typeface="+mn-lt"/>
                <a:ea typeface="+mn-ea"/>
                <a:cs typeface="+mn-cs"/>
              </a:rPr>
              <a:t>Level A, AA, AAA</a:t>
            </a:r>
          </a:p>
          <a:p>
            <a:r>
              <a:rPr lang="en-US" sz="1200" kern="1200" dirty="0" smtClean="0">
                <a:solidFill>
                  <a:schemeClr val="tx1"/>
                </a:solidFill>
                <a:effectLst/>
                <a:latin typeface="+mn-lt"/>
                <a:ea typeface="+mn-ea"/>
                <a:cs typeface="+mn-cs"/>
              </a:rPr>
              <a:t>Section 508 requires that content meet Level AA.</a:t>
            </a:r>
          </a:p>
          <a:p>
            <a:r>
              <a:rPr lang="en-US" sz="1200" kern="1200" dirty="0" smtClean="0">
                <a:solidFill>
                  <a:schemeClr val="tx1"/>
                </a:solidFill>
                <a:effectLst/>
                <a:latin typeface="+mn-lt"/>
                <a:ea typeface="+mn-ea"/>
                <a:cs typeface="+mn-cs"/>
              </a:rPr>
              <a:t>Continuing on to the next row, Ally has four different colors for accessibility scores:</a:t>
            </a:r>
          </a:p>
          <a:p>
            <a:r>
              <a:rPr lang="en-US" sz="1200" kern="1200" dirty="0" smtClean="0">
                <a:solidFill>
                  <a:schemeClr val="tx1"/>
                </a:solidFill>
                <a:effectLst/>
                <a:latin typeface="+mn-lt"/>
                <a:ea typeface="+mn-ea"/>
                <a:cs typeface="+mn-cs"/>
              </a:rPr>
              <a:t>Red, orange, light green and dark green. For the sake of simplicity, we'll say that </a:t>
            </a:r>
          </a:p>
          <a:p>
            <a:r>
              <a:rPr lang="en-US" sz="1200" kern="1200" dirty="0" smtClean="0">
                <a:solidFill>
                  <a:schemeClr val="tx1"/>
                </a:solidFill>
                <a:effectLst/>
                <a:latin typeface="+mn-lt"/>
                <a:ea typeface="+mn-ea"/>
                <a:cs typeface="+mn-cs"/>
              </a:rPr>
              <a:t>Red does not meet WCAG Level A</a:t>
            </a:r>
          </a:p>
          <a:p>
            <a:r>
              <a:rPr lang="en-US" sz="1200" kern="1200" dirty="0" smtClean="0">
                <a:solidFill>
                  <a:schemeClr val="tx1"/>
                </a:solidFill>
                <a:effectLst/>
                <a:latin typeface="+mn-lt"/>
                <a:ea typeface="+mn-ea"/>
                <a:cs typeface="+mn-cs"/>
              </a:rPr>
              <a:t>Orange meets Level A</a:t>
            </a:r>
          </a:p>
          <a:p>
            <a:r>
              <a:rPr lang="en-US" sz="1200" kern="1200" dirty="0" smtClean="0">
                <a:solidFill>
                  <a:schemeClr val="tx1"/>
                </a:solidFill>
                <a:effectLst/>
                <a:latin typeface="+mn-lt"/>
                <a:ea typeface="+mn-ea"/>
                <a:cs typeface="+mn-cs"/>
              </a:rPr>
              <a:t>Light green meets Level AA</a:t>
            </a:r>
          </a:p>
          <a:p>
            <a:r>
              <a:rPr lang="en-US" sz="1200" kern="1200" dirty="0" smtClean="0">
                <a:solidFill>
                  <a:schemeClr val="tx1"/>
                </a:solidFill>
                <a:effectLst/>
                <a:latin typeface="+mn-lt"/>
                <a:ea typeface="+mn-ea"/>
                <a:cs typeface="+mn-cs"/>
              </a:rPr>
              <a:t>and dark green meets AAA</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Keep in mind that update to the federal standard that requires content meet Level AA. For that reason, we will say define compliant as light green. In short, go for green!</a:t>
            </a:r>
          </a:p>
        </p:txBody>
      </p:sp>
      <p:sp>
        <p:nvSpPr>
          <p:cNvPr id="4" name="Slide Number Placeholder 3"/>
          <p:cNvSpPr>
            <a:spLocks noGrp="1"/>
          </p:cNvSpPr>
          <p:nvPr>
            <p:ph type="sldNum" sz="quarter" idx="10"/>
          </p:nvPr>
        </p:nvSpPr>
        <p:spPr/>
        <p:txBody>
          <a:bodyPr/>
          <a:lstStyle/>
          <a:p>
            <a:fld id="{F81B14D9-176C-419C-975E-3BF8656BB021}" type="slidenum">
              <a:rPr lang="en-US" smtClean="0"/>
              <a:t>6</a:t>
            </a:fld>
            <a:endParaRPr lang="en-US"/>
          </a:p>
        </p:txBody>
      </p:sp>
    </p:spTree>
    <p:extLst>
      <p:ext uri="{BB962C8B-B14F-4D97-AF65-F5344CB8AC3E}">
        <p14:creationId xmlns:p14="http://schemas.microsoft.com/office/powerpoint/2010/main" val="1050986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next feature is coaching to improve content accessibility. </a:t>
            </a:r>
          </a:p>
          <a:p>
            <a:r>
              <a:rPr lang="en-US" sz="1200" kern="1200" dirty="0" smtClean="0">
                <a:solidFill>
                  <a:schemeClr val="tx1"/>
                </a:solidFill>
                <a:effectLst/>
                <a:latin typeface="+mn-lt"/>
                <a:ea typeface="+mn-ea"/>
                <a:cs typeface="+mn-cs"/>
              </a:rPr>
              <a:t>Some content can be fixed within Blackboard using the instructor feedback panel, which we'll get to later.</a:t>
            </a:r>
          </a:p>
          <a:p>
            <a:r>
              <a:rPr lang="en-US" sz="1200" kern="1200" dirty="0" smtClean="0">
                <a:solidFill>
                  <a:schemeClr val="tx1"/>
                </a:solidFill>
                <a:effectLst/>
                <a:latin typeface="+mn-lt"/>
                <a:ea typeface="+mn-ea"/>
                <a:cs typeface="+mn-cs"/>
              </a:rPr>
              <a:t>Other content has to be fixed and re-uploaded using the instructor feedback panel. </a:t>
            </a:r>
          </a:p>
          <a:p>
            <a:r>
              <a:rPr lang="en-US" sz="1200" kern="1200" dirty="0" smtClean="0">
                <a:solidFill>
                  <a:schemeClr val="tx1"/>
                </a:solidFill>
                <a:effectLst/>
                <a:latin typeface="+mn-lt"/>
                <a:ea typeface="+mn-ea"/>
                <a:cs typeface="+mn-cs"/>
              </a:rPr>
              <a:t>Support articles are available from Blackboard and from instruction.uh.edu.</a:t>
            </a:r>
          </a:p>
          <a:p>
            <a:r>
              <a:rPr lang="en-US" sz="1200" kern="1200" dirty="0" smtClean="0">
                <a:solidFill>
                  <a:schemeClr val="tx1"/>
                </a:solidFill>
                <a:effectLst/>
                <a:latin typeface="+mn-lt"/>
                <a:ea typeface="+mn-ea"/>
                <a:cs typeface="+mn-cs"/>
              </a:rPr>
              <a:t>If you get stuck feel free to send an email to me at accessibility@uh.edu.</a:t>
            </a:r>
          </a:p>
          <a:p>
            <a:endParaRPr lang="en-US" dirty="0"/>
          </a:p>
        </p:txBody>
      </p:sp>
      <p:sp>
        <p:nvSpPr>
          <p:cNvPr id="4" name="Slide Number Placeholder 3"/>
          <p:cNvSpPr>
            <a:spLocks noGrp="1"/>
          </p:cNvSpPr>
          <p:nvPr>
            <p:ph type="sldNum" sz="quarter" idx="10"/>
          </p:nvPr>
        </p:nvSpPr>
        <p:spPr/>
        <p:txBody>
          <a:bodyPr/>
          <a:lstStyle/>
          <a:p>
            <a:fld id="{F81B14D9-176C-419C-975E-3BF8656BB021}" type="slidenum">
              <a:rPr lang="en-US" smtClean="0"/>
              <a:t>7</a:t>
            </a:fld>
            <a:endParaRPr lang="en-US"/>
          </a:p>
        </p:txBody>
      </p:sp>
    </p:spTree>
    <p:extLst>
      <p:ext uri="{BB962C8B-B14F-4D97-AF65-F5344CB8AC3E}">
        <p14:creationId xmlns:p14="http://schemas.microsoft.com/office/powerpoint/2010/main" val="896133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last feature, and one that is incredibly valuable to our students, is generating alternative formats.</a:t>
            </a:r>
          </a:p>
          <a:p>
            <a:r>
              <a:rPr lang="en-US" sz="1200" kern="1200" dirty="0" smtClean="0">
                <a:solidFill>
                  <a:schemeClr val="tx1"/>
                </a:solidFill>
                <a:effectLst/>
                <a:latin typeface="+mn-lt"/>
                <a:ea typeface="+mn-ea"/>
                <a:cs typeface="+mn-cs"/>
              </a:rPr>
              <a:t>Ally will take your course content files and produce alternative formats for students with disabilities. For example, in the left column are supported file formats that can generate alternative content. </a:t>
            </a:r>
          </a:p>
          <a:p>
            <a:r>
              <a:rPr lang="en-US" sz="1200" kern="1200" dirty="0" smtClean="0">
                <a:solidFill>
                  <a:schemeClr val="tx1"/>
                </a:solidFill>
                <a:effectLst/>
                <a:latin typeface="+mn-lt"/>
                <a:ea typeface="+mn-ea"/>
                <a:cs typeface="+mn-cs"/>
              </a:rPr>
              <a:t>These include PDF and Microsoft Office documents, as well as uploaded HTML files. Ally will take those file and generate alternative formats listed in the right column; such as screen reader friendly OCR PDFs for scanned documents and tagged PDFs. It also makes mobile-friendly HTML pages, MP3 read aloud files, </a:t>
            </a:r>
            <a:r>
              <a:rPr lang="en-US" sz="1200" kern="1200" dirty="0" err="1" smtClean="0">
                <a:solidFill>
                  <a:schemeClr val="tx1"/>
                </a:solidFill>
                <a:effectLst/>
                <a:latin typeface="+mn-lt"/>
                <a:ea typeface="+mn-ea"/>
                <a:cs typeface="+mn-cs"/>
              </a:rPr>
              <a:t>ePub’s</a:t>
            </a:r>
            <a:r>
              <a:rPr lang="en-US" sz="1200" kern="1200" dirty="0" smtClean="0">
                <a:solidFill>
                  <a:schemeClr val="tx1"/>
                </a:solidFill>
                <a:effectLst/>
                <a:latin typeface="+mn-lt"/>
                <a:ea typeface="+mn-ea"/>
                <a:cs typeface="+mn-cs"/>
              </a:rPr>
              <a:t> for Kindle, and even electronic Braille for students that use refreshable braille displays. </a:t>
            </a:r>
          </a:p>
          <a:p>
            <a:endParaRPr lang="en-US" dirty="0"/>
          </a:p>
        </p:txBody>
      </p:sp>
      <p:sp>
        <p:nvSpPr>
          <p:cNvPr id="4" name="Slide Number Placeholder 3"/>
          <p:cNvSpPr>
            <a:spLocks noGrp="1"/>
          </p:cNvSpPr>
          <p:nvPr>
            <p:ph type="sldNum" sz="quarter" idx="10"/>
          </p:nvPr>
        </p:nvSpPr>
        <p:spPr/>
        <p:txBody>
          <a:bodyPr/>
          <a:lstStyle/>
          <a:p>
            <a:fld id="{F81B14D9-176C-419C-975E-3BF8656BB021}" type="slidenum">
              <a:rPr lang="en-US" smtClean="0"/>
              <a:t>8</a:t>
            </a:fld>
            <a:endParaRPr lang="en-US"/>
          </a:p>
        </p:txBody>
      </p:sp>
    </p:spTree>
    <p:extLst>
      <p:ext uri="{BB962C8B-B14F-4D97-AF65-F5344CB8AC3E}">
        <p14:creationId xmlns:p14="http://schemas.microsoft.com/office/powerpoint/2010/main" val="439623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Section 2: Ally User Interface. In this section, we will look at the different components you can interact with in Ally. These components include the course accessibility report, the content accessibility scores, and the instructor feedback panel. </a:t>
            </a:r>
          </a:p>
        </p:txBody>
      </p:sp>
      <p:sp>
        <p:nvSpPr>
          <p:cNvPr id="4" name="Slide Number Placeholder 3"/>
          <p:cNvSpPr>
            <a:spLocks noGrp="1"/>
          </p:cNvSpPr>
          <p:nvPr>
            <p:ph type="sldNum" sz="quarter" idx="10"/>
          </p:nvPr>
        </p:nvSpPr>
        <p:spPr/>
        <p:txBody>
          <a:bodyPr/>
          <a:lstStyle/>
          <a:p>
            <a:fld id="{F81B14D9-176C-419C-975E-3BF8656BB021}" type="slidenum">
              <a:rPr lang="en-US" smtClean="0"/>
              <a:t>9</a:t>
            </a:fld>
            <a:endParaRPr lang="en-US"/>
          </a:p>
        </p:txBody>
      </p:sp>
    </p:spTree>
    <p:extLst>
      <p:ext uri="{BB962C8B-B14F-4D97-AF65-F5344CB8AC3E}">
        <p14:creationId xmlns:p14="http://schemas.microsoft.com/office/powerpoint/2010/main" val="1913116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Let's begin with the course accessibility report. You can access this by going to the course management links, expanding the course tools, and clicking on accessibility report.</a:t>
            </a:r>
          </a:p>
          <a:p>
            <a:r>
              <a:rPr lang="en-US" sz="1200" kern="1200" dirty="0" smtClean="0">
                <a:solidFill>
                  <a:schemeClr val="tx1"/>
                </a:solidFill>
                <a:effectLst/>
                <a:latin typeface="+mn-lt"/>
                <a:ea typeface="+mn-ea"/>
                <a:cs typeface="+mn-cs"/>
              </a:rPr>
              <a:t>The accessibility report will provide an accessibility summary of your course, as well as two tabs; the overview tab, which shows the course score, your content grouped by type, and all issues identified in the course. The content tab shows the content with accessibility issues. </a:t>
            </a:r>
          </a:p>
          <a:p>
            <a:r>
              <a:rPr lang="en-US" sz="1200" kern="1200" dirty="0" smtClean="0">
                <a:solidFill>
                  <a:schemeClr val="tx1"/>
                </a:solidFill>
                <a:effectLst/>
                <a:latin typeface="+mn-lt"/>
                <a:ea typeface="+mn-ea"/>
                <a:cs typeface="+mn-cs"/>
              </a:rPr>
              <a:t>Let's take a closer look in a demo course.</a:t>
            </a:r>
          </a:p>
          <a:p>
            <a:endParaRPr lang="en-US" dirty="0"/>
          </a:p>
        </p:txBody>
      </p:sp>
      <p:sp>
        <p:nvSpPr>
          <p:cNvPr id="4" name="Slide Number Placeholder 3"/>
          <p:cNvSpPr>
            <a:spLocks noGrp="1"/>
          </p:cNvSpPr>
          <p:nvPr>
            <p:ph type="sldNum" sz="quarter" idx="10"/>
          </p:nvPr>
        </p:nvSpPr>
        <p:spPr/>
        <p:txBody>
          <a:bodyPr/>
          <a:lstStyle/>
          <a:p>
            <a:fld id="{F81B14D9-176C-419C-975E-3BF8656BB021}" type="slidenum">
              <a:rPr lang="en-US" smtClean="0"/>
              <a:t>10</a:t>
            </a:fld>
            <a:endParaRPr lang="en-US"/>
          </a:p>
        </p:txBody>
      </p:sp>
    </p:spTree>
    <p:extLst>
      <p:ext uri="{BB962C8B-B14F-4D97-AF65-F5344CB8AC3E}">
        <p14:creationId xmlns:p14="http://schemas.microsoft.com/office/powerpoint/2010/main" val="120884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3/19/2020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omments" Target="../comments/commen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www.instruction.uh.edu/knowledgebase/how-to-use-accessibility-checker-for-microsoft-files/"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gov.texas.gov/organization/disabilities/accessibledocs2013-16"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ebaim.org/techniques/acrobat/converting"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support.office.com/en-us/article/create-accessible-pdfs-064625e0-56ea-4e16-ad71-3aa33bb4b7ed"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helpx.adobe.com/acrobat/using/pdf-to-word.html"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www.instruction.uh.edu/knowledgebase/how-to-fix-pdf-accessibility-issues-in-adobe-acrobat-pro-dc-2019-windows-1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helpx.adobe.com/acrobat/using/create-verify-pdf-accessibility.html"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colorsafe.co/"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hyperlink" Target="https://developer.paciellogroup.com/resources/contrastanalyser/" TargetMode="External"/><Relationship Id="rId4" Type="http://schemas.openxmlformats.org/officeDocument/2006/relationships/hyperlink" Target="https://webaim.org/articles/contrast/"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help.blackboard.com/Ally/Ally_for_LMS/Instructor/Improve_Accessibility/Fix_Text_Contrast"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s://www.instruction.uh.edu/knowledgebase/how-to-create-a-word-document-accessibl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help.blackboard.com/Ally/Ally_for_LMS/Instructor/Improve_Accessibility/Tag_a_PDF"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comments" Target="../comments/comment4.xml"/><Relationship Id="rId4" Type="http://schemas.openxmlformats.org/officeDocument/2006/relationships/hyperlink" Target="http://www.instruction.uh.edu/knowledgebase/how-to-fix-pdf-accessibility-issues-in-adobe-acrobat-pro-dc-2019-windows-10/"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help.blackboard.com/Ally/Ally_for_LMS/Instructor/Improve_Accessibility/Add_Headings_To_A_Document"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comments" Target="../comments/comment5.xml"/><Relationship Id="rId4" Type="http://schemas.openxmlformats.org/officeDocument/2006/relationships/hyperlink" Target="https://gov.texas.gov/organization/disabilities/accessibledocs2013-16"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help.blackboard.com/Ally/Ally_for_LMS/Instructor/Improve_Accessibility/Add_Image_Descriptions"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hyperlink" Target="https://webaim.org/techniques/alttext/"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instruction.uh.edu/knowledgebase/how-to-generate-automatic-captions-in-microsoft-stream-video/"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hyperlink" Target="http://www.instruction.uh.edu/knowledgebase/how-to-edit-captions-on-microsoft-stream-video/"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uh.edu/equal-opportunity/eir-accessibility/eira-resource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help.blackboard.com/Ally/Ally_for_LMS/Instructor" TargetMode="External"/><Relationship Id="rId5" Type="http://schemas.openxmlformats.org/officeDocument/2006/relationships/hyperlink" Target="https://www.instruction.uh.edu/accessibility/" TargetMode="External"/><Relationship Id="rId4" Type="http://schemas.openxmlformats.org/officeDocument/2006/relationships/hyperlink" Target="https://www.uh.edu/fdi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cs typeface="Calibri Light"/>
              </a:rPr>
              <a:t>Ally for Instructors</a:t>
            </a:r>
            <a:endParaRPr lang="en-US"/>
          </a:p>
        </p:txBody>
      </p:sp>
      <p:sp>
        <p:nvSpPr>
          <p:cNvPr id="3" name="Subtitle 2"/>
          <p:cNvSpPr>
            <a:spLocks noGrp="1"/>
          </p:cNvSpPr>
          <p:nvPr>
            <p:ph type="subTitle" idx="1"/>
          </p:nvPr>
        </p:nvSpPr>
        <p:spPr/>
        <p:txBody>
          <a:bodyPr vert="horz" lIns="91440" tIns="45720" rIns="91440" bIns="45720" rtlCol="0" anchor="t">
            <a:normAutofit/>
          </a:bodyPr>
          <a:lstStyle/>
          <a:p>
            <a:r>
              <a:rPr lang="en-US">
                <a:cs typeface="Calibri"/>
              </a:rPr>
              <a:t>By Eric Nambo – EIR Accessibility Coordinator, Equal Opportunity Services</a:t>
            </a:r>
            <a:endParaRPr lang="en-US"/>
          </a:p>
        </p:txBody>
      </p:sp>
    </p:spTree>
    <p:extLst>
      <p:ext uri="{BB962C8B-B14F-4D97-AF65-F5344CB8AC3E}">
        <p14:creationId xmlns:p14="http://schemas.microsoft.com/office/powerpoint/2010/main" val="1098572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 Course Accessibility Report</a:t>
            </a:r>
          </a:p>
        </p:txBody>
      </p:sp>
      <p:sp>
        <p:nvSpPr>
          <p:cNvPr id="5" name="Content Placeholder 4"/>
          <p:cNvSpPr>
            <a:spLocks noGrp="1"/>
          </p:cNvSpPr>
          <p:nvPr>
            <p:ph sz="half" idx="1"/>
          </p:nvPr>
        </p:nvSpPr>
        <p:spPr/>
        <p:txBody>
          <a:bodyPr>
            <a:normAutofit/>
          </a:bodyPr>
          <a:lstStyle/>
          <a:p>
            <a:pPr marL="0" indent="0">
              <a:buNone/>
            </a:pPr>
            <a:r>
              <a:rPr lang="en-US"/>
              <a:t>Course Management &gt; Course Tools &gt; Accessibility Report</a:t>
            </a:r>
            <a:endParaRPr lang="en-US" i="1"/>
          </a:p>
          <a:p>
            <a:r>
              <a:rPr lang="en-US"/>
              <a:t>Summary of course accessibility </a:t>
            </a:r>
          </a:p>
          <a:p>
            <a:r>
              <a:rPr lang="en-US"/>
              <a:t>Overview Tab</a:t>
            </a:r>
          </a:p>
          <a:p>
            <a:pPr lvl="1"/>
            <a:r>
              <a:rPr lang="en-US"/>
              <a:t>Course score</a:t>
            </a:r>
          </a:p>
          <a:p>
            <a:pPr lvl="1"/>
            <a:r>
              <a:rPr lang="en-US"/>
              <a:t>Content grouped by type</a:t>
            </a:r>
          </a:p>
          <a:p>
            <a:pPr lvl="1"/>
            <a:r>
              <a:rPr lang="en-US"/>
              <a:t>All issues identified</a:t>
            </a:r>
          </a:p>
          <a:p>
            <a:r>
              <a:rPr lang="en-US"/>
              <a:t>Content Tab</a:t>
            </a:r>
          </a:p>
          <a:p>
            <a:pPr lvl="1"/>
            <a:r>
              <a:rPr lang="en-US"/>
              <a:t>Content with accessibility issues</a:t>
            </a:r>
          </a:p>
        </p:txBody>
      </p:sp>
      <p:pic>
        <p:nvPicPr>
          <p:cNvPr id="4098" name="Picture 2" descr="decorativ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546109" y="1825625"/>
            <a:ext cx="2820121" cy="3449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7288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Dashboard – Course Accessibility Report</a:t>
            </a:r>
          </a:p>
        </p:txBody>
      </p:sp>
      <p:pic>
        <p:nvPicPr>
          <p:cNvPr id="5122" name="Picture 2" descr="Screen shot of dashboard. see slide notes for transcrip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17923" y="1349375"/>
            <a:ext cx="615615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5037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 Accessibility Scores</a:t>
            </a:r>
          </a:p>
        </p:txBody>
      </p:sp>
      <p:sp>
        <p:nvSpPr>
          <p:cNvPr id="3" name="Content Placeholder 2"/>
          <p:cNvSpPr>
            <a:spLocks noGrp="1"/>
          </p:cNvSpPr>
          <p:nvPr>
            <p:ph sz="half" idx="1"/>
          </p:nvPr>
        </p:nvSpPr>
        <p:spPr/>
        <p:txBody>
          <a:bodyPr vert="horz" lIns="91440" tIns="45720" rIns="91440" bIns="45720" rtlCol="0" anchor="t">
            <a:normAutofit/>
          </a:bodyPr>
          <a:lstStyle/>
          <a:p>
            <a:pPr marL="0" indent="0">
              <a:buNone/>
            </a:pPr>
            <a:r>
              <a:rPr lang="en-US"/>
              <a:t>Content &gt; Item/File</a:t>
            </a:r>
          </a:p>
          <a:p>
            <a:r>
              <a:rPr lang="en-US"/>
              <a:t>Inline accessibility scores</a:t>
            </a:r>
            <a:endParaRPr lang="en-US">
              <a:cs typeface="Calibri"/>
            </a:endParaRPr>
          </a:p>
          <a:p>
            <a:r>
              <a:rPr lang="en-US"/>
              <a:t>Issues are located in "Instructor Feedback"</a:t>
            </a:r>
            <a:endParaRPr lang="en-US">
              <a:cs typeface="Calibri"/>
            </a:endParaRPr>
          </a:p>
          <a:p>
            <a:r>
              <a:rPr lang="en-US"/>
              <a:t>Click icon to open "Instructor Feedback"</a:t>
            </a:r>
            <a:endParaRPr lang="en-US">
              <a:cs typeface="Calibri" panose="020F0502020204030204"/>
            </a:endParaRPr>
          </a:p>
        </p:txBody>
      </p:sp>
      <p:pic>
        <p:nvPicPr>
          <p:cNvPr id="6148" name="Picture 4" descr="Image result for blackboard ally accessibility score"/>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2479384"/>
            <a:ext cx="5181600" cy="256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3952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 Instructor Feedback Panel</a:t>
            </a:r>
          </a:p>
        </p:txBody>
      </p:sp>
      <p:sp>
        <p:nvSpPr>
          <p:cNvPr id="3" name="Content Placeholder 2"/>
          <p:cNvSpPr>
            <a:spLocks noGrp="1"/>
          </p:cNvSpPr>
          <p:nvPr>
            <p:ph sz="half" idx="1"/>
          </p:nvPr>
        </p:nvSpPr>
        <p:spPr/>
        <p:txBody>
          <a:bodyPr/>
          <a:lstStyle/>
          <a:p>
            <a:pPr marL="0" indent="0">
              <a:buNone/>
            </a:pPr>
            <a:r>
              <a:rPr lang="en-US"/>
              <a:t>Content &gt; Item/File &gt; Icon</a:t>
            </a:r>
          </a:p>
          <a:p>
            <a:r>
              <a:rPr lang="en-US"/>
              <a:t>Shows issues and step-by-step guidance</a:t>
            </a:r>
          </a:p>
          <a:p>
            <a:endParaRPr lang="en-US"/>
          </a:p>
          <a:p>
            <a:pPr marL="514350" indent="-514350">
              <a:buFont typeface="+mj-lt"/>
              <a:buAutoNum type="alphaUcPeriod"/>
            </a:pPr>
            <a:r>
              <a:rPr lang="en-US"/>
              <a:t>Accessibility Score</a:t>
            </a:r>
          </a:p>
          <a:p>
            <a:pPr marL="514350" indent="-514350">
              <a:buFont typeface="+mj-lt"/>
              <a:buAutoNum type="alphaUcPeriod"/>
            </a:pPr>
            <a:r>
              <a:rPr lang="en-US"/>
              <a:t>All issues with document</a:t>
            </a:r>
          </a:p>
          <a:p>
            <a:pPr marL="514350" indent="-514350">
              <a:buFont typeface="+mj-lt"/>
              <a:buAutoNum type="alphaUcPeriod"/>
            </a:pPr>
            <a:r>
              <a:rPr lang="en-US"/>
              <a:t>Issue description &amp; guidance</a:t>
            </a:r>
          </a:p>
          <a:p>
            <a:pPr marL="514350" indent="-514350">
              <a:buFont typeface="+mj-lt"/>
              <a:buAutoNum type="alphaUcPeriod"/>
            </a:pPr>
            <a:r>
              <a:rPr lang="en-US"/>
              <a:t>Upload widget</a:t>
            </a:r>
          </a:p>
          <a:p>
            <a:endParaRPr lang="en-US"/>
          </a:p>
        </p:txBody>
      </p:sp>
      <p:pic>
        <p:nvPicPr>
          <p:cNvPr id="7170" name="Picture 2" descr="decorativ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855665" y="443059"/>
            <a:ext cx="3043243" cy="559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5547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SECTION 3:</a:t>
            </a:r>
            <a:br>
              <a:rPr lang="en-US" dirty="0" smtClean="0"/>
            </a:br>
            <a:r>
              <a:rPr lang="en-US" dirty="0" smtClean="0"/>
              <a:t>Accessibility </a:t>
            </a:r>
            <a:r>
              <a:rPr lang="en-US" dirty="0"/>
              <a:t>Feedback</a:t>
            </a:r>
          </a:p>
        </p:txBody>
      </p:sp>
      <p:sp>
        <p:nvSpPr>
          <p:cNvPr id="5" name="Text Placeholder 4"/>
          <p:cNvSpPr>
            <a:spLocks noGrp="1"/>
          </p:cNvSpPr>
          <p:nvPr>
            <p:ph type="body" idx="1"/>
          </p:nvPr>
        </p:nvSpPr>
        <p:spPr/>
        <p:txBody>
          <a:bodyPr vert="horz" lIns="91440" tIns="45720" rIns="91440" bIns="45720" rtlCol="0" anchor="t">
            <a:normAutofit/>
          </a:bodyPr>
          <a:lstStyle/>
          <a:p>
            <a:pPr marL="457200" indent="-457200">
              <a:buFont typeface="+mj-lt"/>
              <a:buAutoNum type="alphaLcPeriod"/>
            </a:pPr>
            <a:r>
              <a:rPr lang="en-US"/>
              <a:t>Supported file formats</a:t>
            </a:r>
          </a:p>
          <a:p>
            <a:pPr marL="457200" indent="-457200">
              <a:buFont typeface="+mj-lt"/>
              <a:buAutoNum type="alphaLcPeriod"/>
            </a:pPr>
            <a:r>
              <a:rPr lang="en-US"/>
              <a:t>Common issues</a:t>
            </a:r>
          </a:p>
        </p:txBody>
      </p:sp>
    </p:spTree>
    <p:extLst>
      <p:ext uri="{BB962C8B-B14F-4D97-AF65-F5344CB8AC3E}">
        <p14:creationId xmlns:p14="http://schemas.microsoft.com/office/powerpoint/2010/main" val="15473607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Scored </a:t>
            </a:r>
            <a:r>
              <a:rPr lang="en-US" dirty="0"/>
              <a:t>File Formats</a:t>
            </a:r>
          </a:p>
        </p:txBody>
      </p:sp>
      <p:sp>
        <p:nvSpPr>
          <p:cNvPr id="5" name="Content Placeholder 4"/>
          <p:cNvSpPr>
            <a:spLocks noGrp="1"/>
          </p:cNvSpPr>
          <p:nvPr>
            <p:ph idx="1"/>
          </p:nvPr>
        </p:nvSpPr>
        <p:spPr/>
        <p:txBody>
          <a:bodyPr vert="horz" lIns="91440" tIns="45720" rIns="91440" bIns="45720" rtlCol="0" anchor="t">
            <a:normAutofit/>
          </a:bodyPr>
          <a:lstStyle/>
          <a:p>
            <a:r>
              <a:rPr lang="en-US"/>
              <a:t>PDF files</a:t>
            </a:r>
          </a:p>
          <a:p>
            <a:r>
              <a:rPr lang="en-US"/>
              <a:t>Microsoft</a:t>
            </a:r>
            <a:r>
              <a:rPr lang="en-US" baseline="30000"/>
              <a:t>®</a:t>
            </a:r>
            <a:r>
              <a:rPr lang="en-US"/>
              <a:t> Word files</a:t>
            </a:r>
            <a:endParaRPr lang="en-US">
              <a:cs typeface="Calibri"/>
            </a:endParaRPr>
          </a:p>
          <a:p>
            <a:r>
              <a:rPr lang="en-US"/>
              <a:t>Microsoft</a:t>
            </a:r>
            <a:r>
              <a:rPr lang="en-US" baseline="30000"/>
              <a:t>®</a:t>
            </a:r>
            <a:r>
              <a:rPr lang="en-US"/>
              <a:t> PowerPoint</a:t>
            </a:r>
            <a:r>
              <a:rPr lang="en-US" baseline="30000"/>
              <a:t>®</a:t>
            </a:r>
            <a:r>
              <a:rPr lang="en-US"/>
              <a:t> files</a:t>
            </a:r>
            <a:endParaRPr lang="en-US">
              <a:cs typeface="Calibri"/>
            </a:endParaRPr>
          </a:p>
          <a:p>
            <a:r>
              <a:rPr lang="en-US"/>
              <a:t>OpenOffice/LibreOffice files</a:t>
            </a:r>
            <a:endParaRPr lang="en-US">
              <a:cs typeface="Calibri"/>
            </a:endParaRPr>
          </a:p>
          <a:p>
            <a:r>
              <a:rPr lang="en-US"/>
              <a:t>Uploaded HTML files</a:t>
            </a:r>
            <a:endParaRPr lang="en-US">
              <a:cs typeface="Calibri"/>
            </a:endParaRPr>
          </a:p>
          <a:p>
            <a:r>
              <a:rPr lang="en-US"/>
              <a:t>Image files (JPG, JPEG, GIF, PNG, BPM, TIFF)</a:t>
            </a:r>
            <a:endParaRPr lang="en-US">
              <a:cs typeface="Calibri"/>
            </a:endParaRPr>
          </a:p>
          <a:p>
            <a:r>
              <a:rPr lang="en-US"/>
              <a:t>WYSIWYG/VTBE content</a:t>
            </a:r>
            <a:endParaRPr lang="en-US">
              <a:cs typeface="Calibri"/>
            </a:endParaRPr>
          </a:p>
          <a:p>
            <a:r>
              <a:rPr lang="en-US"/>
              <a:t>YouTube (embedded)</a:t>
            </a:r>
            <a:endParaRPr lang="en-US">
              <a:cs typeface="Calibri"/>
            </a:endParaRPr>
          </a:p>
        </p:txBody>
      </p:sp>
    </p:spTree>
    <p:extLst>
      <p:ext uri="{BB962C8B-B14F-4D97-AF65-F5344CB8AC3E}">
        <p14:creationId xmlns:p14="http://schemas.microsoft.com/office/powerpoint/2010/main" val="40531972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 Common </a:t>
            </a:r>
            <a:r>
              <a:rPr lang="en-US" dirty="0"/>
              <a:t>Issues</a:t>
            </a:r>
          </a:p>
        </p:txBody>
      </p:sp>
      <p:sp>
        <p:nvSpPr>
          <p:cNvPr id="4" name="Text Placeholder 3">
            <a:extLst>
              <a:ext uri="{FF2B5EF4-FFF2-40B4-BE49-F238E27FC236}">
                <a16:creationId xmlns:a16="http://schemas.microsoft.com/office/drawing/2014/main" id="{457EF7F3-23F6-4F9F-A69B-3F1CA87B2387}"/>
              </a:ext>
            </a:extLst>
          </p:cNvPr>
          <p:cNvSpPr>
            <a:spLocks noGrp="1"/>
          </p:cNvSpPr>
          <p:nvPr>
            <p:ph type="body" idx="1"/>
          </p:nvPr>
        </p:nvSpPr>
        <p:spPr/>
        <p:txBody>
          <a:bodyPr/>
          <a:lstStyle/>
          <a:p>
            <a:r>
              <a:rPr lang="en-US">
                <a:cs typeface="Calibri"/>
              </a:rPr>
              <a:t>Frequent Issues</a:t>
            </a:r>
            <a:endParaRPr lang="en-US"/>
          </a:p>
        </p:txBody>
      </p:sp>
      <p:sp>
        <p:nvSpPr>
          <p:cNvPr id="3" name="Content Placeholder 2"/>
          <p:cNvSpPr>
            <a:spLocks noGrp="1"/>
          </p:cNvSpPr>
          <p:nvPr>
            <p:ph sz="half" idx="2"/>
          </p:nvPr>
        </p:nvSpPr>
        <p:spPr/>
        <p:txBody>
          <a:bodyPr/>
          <a:lstStyle/>
          <a:p>
            <a:r>
              <a:rPr lang="en-US"/>
              <a:t>Add image descriptions</a:t>
            </a:r>
          </a:p>
          <a:p>
            <a:r>
              <a:rPr lang="en-US"/>
              <a:t>Add headings to a document</a:t>
            </a:r>
          </a:p>
          <a:p>
            <a:r>
              <a:rPr lang="en-US"/>
              <a:t>Fix text contrast</a:t>
            </a:r>
          </a:p>
          <a:p>
            <a:r>
              <a:rPr lang="en-US"/>
              <a:t>Scanned PDFs</a:t>
            </a:r>
          </a:p>
          <a:p>
            <a:r>
              <a:rPr lang="en-US"/>
              <a:t>Tag a PDF</a:t>
            </a:r>
          </a:p>
          <a:p>
            <a:endParaRPr lang="en-US"/>
          </a:p>
        </p:txBody>
      </p:sp>
      <p:sp>
        <p:nvSpPr>
          <p:cNvPr id="6" name="Text Placeholder 5">
            <a:extLst>
              <a:ext uri="{FF2B5EF4-FFF2-40B4-BE49-F238E27FC236}">
                <a16:creationId xmlns:a16="http://schemas.microsoft.com/office/drawing/2014/main" id="{04C62F94-0374-4E55-942C-51E9DAE93BF5}"/>
              </a:ext>
            </a:extLst>
          </p:cNvPr>
          <p:cNvSpPr>
            <a:spLocks noGrp="1"/>
          </p:cNvSpPr>
          <p:nvPr>
            <p:ph type="body" sz="quarter" idx="3"/>
          </p:nvPr>
        </p:nvSpPr>
        <p:spPr/>
        <p:txBody>
          <a:bodyPr/>
          <a:lstStyle/>
          <a:p>
            <a:r>
              <a:rPr lang="en-US">
                <a:cs typeface="Calibri"/>
              </a:rPr>
              <a:t>Issues at UH</a:t>
            </a:r>
            <a:endParaRPr lang="en-US"/>
          </a:p>
        </p:txBody>
      </p:sp>
      <p:sp>
        <p:nvSpPr>
          <p:cNvPr id="7" name="Content Placeholder 6">
            <a:extLst>
              <a:ext uri="{FF2B5EF4-FFF2-40B4-BE49-F238E27FC236}">
                <a16:creationId xmlns:a16="http://schemas.microsoft.com/office/drawing/2014/main" id="{DDDADD0B-E73C-4BFE-AE39-A7374356529A}"/>
              </a:ext>
            </a:extLst>
          </p:cNvPr>
          <p:cNvSpPr>
            <a:spLocks noGrp="1"/>
          </p:cNvSpPr>
          <p:nvPr>
            <p:ph sz="quarter" idx="4"/>
          </p:nvPr>
        </p:nvSpPr>
        <p:spPr/>
        <p:txBody>
          <a:bodyPr vert="horz" lIns="91440" tIns="45720" rIns="91440" bIns="45720" rtlCol="0" anchor="t">
            <a:normAutofit/>
          </a:bodyPr>
          <a:lstStyle/>
          <a:p>
            <a:pPr marL="514350" indent="-514350">
              <a:buAutoNum type="arabicPeriod"/>
            </a:pPr>
            <a:r>
              <a:rPr lang="en-US">
                <a:cs typeface="Calibri" panose="020F0502020204030204"/>
              </a:rPr>
              <a:t>Color contrast, docs</a:t>
            </a:r>
          </a:p>
          <a:p>
            <a:pPr marL="514350" indent="-514350">
              <a:buAutoNum type="arabicPeriod"/>
            </a:pPr>
            <a:r>
              <a:rPr lang="en-US">
                <a:cs typeface="Calibri" panose="020F0502020204030204"/>
              </a:rPr>
              <a:t>Image alt text, docs</a:t>
            </a:r>
          </a:p>
          <a:p>
            <a:pPr marL="514350" indent="-514350">
              <a:buAutoNum type="arabicPeriod"/>
            </a:pPr>
            <a:r>
              <a:rPr lang="en-US">
                <a:cs typeface="Calibri" panose="020F0502020204030204"/>
              </a:rPr>
              <a:t>Untagged PDF's</a:t>
            </a:r>
          </a:p>
          <a:p>
            <a:pPr marL="514350" indent="-514350">
              <a:buAutoNum type="arabicPeriod"/>
            </a:pPr>
            <a:r>
              <a:rPr lang="en-US">
                <a:cs typeface="Calibri" panose="020F0502020204030204"/>
              </a:rPr>
              <a:t>Missing headings, docs</a:t>
            </a:r>
          </a:p>
          <a:p>
            <a:pPr marL="514350" indent="-514350">
              <a:buAutoNum type="arabicPeriod"/>
            </a:pPr>
            <a:r>
              <a:rPr lang="en-US">
                <a:cs typeface="Calibri" panose="020F0502020204030204"/>
              </a:rPr>
              <a:t>Image alt text, WYSIWYG</a:t>
            </a:r>
          </a:p>
        </p:txBody>
      </p:sp>
    </p:spTree>
    <p:extLst>
      <p:ext uri="{BB962C8B-B14F-4D97-AF65-F5344CB8AC3E}">
        <p14:creationId xmlns:p14="http://schemas.microsoft.com/office/powerpoint/2010/main" val="22191262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463040"/>
            <a:ext cx="10515600" cy="1829435"/>
          </a:xfrm>
        </p:spPr>
        <p:txBody>
          <a:bodyPr/>
          <a:lstStyle/>
          <a:p>
            <a:r>
              <a:rPr lang="en-US" dirty="0" smtClean="0"/>
              <a:t>SECTION 4:</a:t>
            </a:r>
            <a:br>
              <a:rPr lang="en-US" dirty="0" smtClean="0"/>
            </a:br>
            <a:r>
              <a:rPr lang="en-US" dirty="0" smtClean="0"/>
              <a:t>Fundamental Workflows</a:t>
            </a:r>
            <a:endParaRPr lang="en-US" dirty="0"/>
          </a:p>
        </p:txBody>
      </p:sp>
      <p:sp>
        <p:nvSpPr>
          <p:cNvPr id="5" name="Text Placeholder 4"/>
          <p:cNvSpPr>
            <a:spLocks noGrp="1"/>
          </p:cNvSpPr>
          <p:nvPr>
            <p:ph type="body" idx="1"/>
          </p:nvPr>
        </p:nvSpPr>
        <p:spPr>
          <a:xfrm>
            <a:off x="831850" y="3434081"/>
            <a:ext cx="10515600" cy="2655570"/>
          </a:xfrm>
        </p:spPr>
        <p:txBody>
          <a:bodyPr vert="horz" lIns="91440" tIns="45720" rIns="91440" bIns="45720" rtlCol="0" anchor="t">
            <a:normAutofit/>
          </a:bodyPr>
          <a:lstStyle/>
          <a:p>
            <a:pPr marL="457200" indent="-457200">
              <a:buAutoNum type="alphaLcPeriod"/>
            </a:pPr>
            <a:r>
              <a:rPr lang="en-US" dirty="0">
                <a:cs typeface="Calibri"/>
              </a:rPr>
              <a:t>Fundamental Workflow 1 – MSFT Accessibility Checker</a:t>
            </a:r>
          </a:p>
          <a:p>
            <a:pPr marL="457200" indent="-457200">
              <a:buAutoNum type="alphaLcPeriod"/>
            </a:pPr>
            <a:r>
              <a:rPr lang="en-US" dirty="0">
                <a:cs typeface="Calibri"/>
              </a:rPr>
              <a:t>Fundamental Workflow 2 – MSFT Word to PDF</a:t>
            </a:r>
          </a:p>
          <a:p>
            <a:pPr marL="457200" indent="-457200">
              <a:buAutoNum type="alphaLcPeriod"/>
            </a:pPr>
            <a:r>
              <a:rPr lang="en-US" dirty="0">
                <a:cs typeface="Calibri"/>
              </a:rPr>
              <a:t>Fundamental Workflow 3 – PDF to MSFT Word</a:t>
            </a:r>
            <a:endParaRPr lang="en-US" dirty="0"/>
          </a:p>
          <a:p>
            <a:pPr marL="457200" indent="-457200">
              <a:buAutoNum type="alphaLcPeriod"/>
            </a:pPr>
            <a:r>
              <a:rPr lang="en-US" dirty="0">
                <a:ea typeface="+mn-lt"/>
                <a:cs typeface="+mn-lt"/>
              </a:rPr>
              <a:t>Fundamental Workflow 4 – Adobe Acrobat Make Accessible Action </a:t>
            </a:r>
            <a:r>
              <a:rPr lang="en-US" dirty="0" smtClean="0">
                <a:ea typeface="+mn-lt"/>
                <a:cs typeface="+mn-lt"/>
              </a:rPr>
              <a:t>Wizard</a:t>
            </a:r>
          </a:p>
          <a:p>
            <a:pPr marL="457200" indent="-457200">
              <a:buAutoNum type="alphaLcPeriod"/>
            </a:pPr>
            <a:r>
              <a:rPr lang="en-US" dirty="0" smtClean="0">
                <a:ea typeface="+mn-lt"/>
                <a:cs typeface="+mn-lt"/>
              </a:rPr>
              <a:t>Fundamental Workflow 5 – Uploading to Ally</a:t>
            </a:r>
            <a:endParaRPr lang="en-US" dirty="0">
              <a:ea typeface="+mn-lt"/>
              <a:cs typeface="+mn-lt"/>
            </a:endParaRPr>
          </a:p>
        </p:txBody>
      </p:sp>
    </p:spTree>
    <p:extLst>
      <p:ext uri="{BB962C8B-B14F-4D97-AF65-F5344CB8AC3E}">
        <p14:creationId xmlns:p14="http://schemas.microsoft.com/office/powerpoint/2010/main" val="9453667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Fundamental </a:t>
            </a:r>
            <a:r>
              <a:rPr lang="en-US" dirty="0"/>
              <a:t>Workflow 1 – MSFT Accessibility Checker</a:t>
            </a:r>
          </a:p>
        </p:txBody>
      </p:sp>
      <p:sp>
        <p:nvSpPr>
          <p:cNvPr id="3" name="Content Placeholder 2"/>
          <p:cNvSpPr>
            <a:spLocks noGrp="1"/>
          </p:cNvSpPr>
          <p:nvPr>
            <p:ph sz="half" idx="1"/>
          </p:nvPr>
        </p:nvSpPr>
        <p:spPr>
          <a:xfrm>
            <a:off x="838200" y="1653096"/>
            <a:ext cx="5181600" cy="4351338"/>
          </a:xfrm>
        </p:spPr>
        <p:txBody>
          <a:bodyPr vert="horz" lIns="91440" tIns="45720" rIns="91440" bIns="45720" rtlCol="0" anchor="t">
            <a:normAutofit lnSpcReduction="10000"/>
          </a:bodyPr>
          <a:lstStyle/>
          <a:p>
            <a:pPr marL="0" indent="0">
              <a:buNone/>
            </a:pPr>
            <a:r>
              <a:rPr lang="en-US" dirty="0">
                <a:cs typeface="Calibri" panose="020F0502020204030204"/>
              </a:rPr>
              <a:t>Steps</a:t>
            </a:r>
          </a:p>
          <a:p>
            <a:pPr marL="514350" indent="-514350">
              <a:buAutoNum type="arabicPeriod"/>
            </a:pPr>
            <a:r>
              <a:rPr lang="en-US" dirty="0">
                <a:cs typeface="Calibri" panose="020F0502020204030204"/>
              </a:rPr>
              <a:t>In the File tab, navigate to the </a:t>
            </a:r>
            <a:r>
              <a:rPr lang="en-US" b="1" dirty="0">
                <a:cs typeface="Calibri" panose="020F0502020204030204"/>
              </a:rPr>
              <a:t>Info pane</a:t>
            </a:r>
          </a:p>
          <a:p>
            <a:pPr marL="514350" indent="-514350">
              <a:buAutoNum type="arabicPeriod"/>
            </a:pPr>
            <a:r>
              <a:rPr lang="en-US" dirty="0">
                <a:cs typeface="Calibri" panose="020F0502020204030204"/>
              </a:rPr>
              <a:t>In the Check for Issues options, click </a:t>
            </a:r>
            <a:r>
              <a:rPr lang="en-US" b="1" dirty="0">
                <a:cs typeface="Calibri" panose="020F0502020204030204"/>
              </a:rPr>
              <a:t>Check Accessibility</a:t>
            </a:r>
            <a:r>
              <a:rPr lang="en-US" dirty="0">
                <a:cs typeface="Calibri" panose="020F0502020204030204"/>
              </a:rPr>
              <a:t>   </a:t>
            </a:r>
            <a:endParaRPr lang="en-US" dirty="0"/>
          </a:p>
          <a:p>
            <a:pPr marL="514350" indent="-514350">
              <a:buAutoNum type="arabicPeriod"/>
            </a:pPr>
            <a:r>
              <a:rPr lang="en-US" dirty="0">
                <a:cs typeface="Calibri" panose="020F0502020204030204"/>
              </a:rPr>
              <a:t>In the </a:t>
            </a:r>
            <a:r>
              <a:rPr lang="en-US" b="1" dirty="0">
                <a:cs typeface="Calibri" panose="020F0502020204030204"/>
              </a:rPr>
              <a:t>Inspection Results pane</a:t>
            </a:r>
            <a:r>
              <a:rPr lang="en-US" dirty="0">
                <a:cs typeface="Calibri" panose="020F0502020204030204"/>
              </a:rPr>
              <a:t>, find and fix accessibility issues</a:t>
            </a:r>
          </a:p>
        </p:txBody>
      </p:sp>
      <p:sp>
        <p:nvSpPr>
          <p:cNvPr id="4" name="Content Placeholder 3"/>
          <p:cNvSpPr>
            <a:spLocks noGrp="1"/>
          </p:cNvSpPr>
          <p:nvPr>
            <p:ph sz="half" idx="2"/>
          </p:nvPr>
        </p:nvSpPr>
        <p:spPr>
          <a:xfrm>
            <a:off x="6172200" y="1676187"/>
            <a:ext cx="5839690" cy="4328248"/>
          </a:xfrm>
        </p:spPr>
        <p:txBody>
          <a:bodyPr vert="horz" lIns="91440" tIns="45720" rIns="91440" bIns="45720" rtlCol="0" anchor="t">
            <a:normAutofit lnSpcReduction="10000"/>
          </a:bodyPr>
          <a:lstStyle/>
          <a:p>
            <a:pPr marL="0" indent="0">
              <a:buNone/>
            </a:pPr>
            <a:r>
              <a:rPr lang="en-US">
                <a:cs typeface="Calibri" panose="020F0502020204030204"/>
              </a:rPr>
              <a:t>Additional Resources </a:t>
            </a:r>
          </a:p>
          <a:p>
            <a:r>
              <a:rPr lang="en-US">
                <a:cs typeface="Calibri" panose="020F0502020204030204"/>
                <a:hlinkClick r:id="rId3"/>
              </a:rPr>
              <a:t>"How to Use Accessibility Checker for Microsoft Files," Instruction@UH</a:t>
            </a:r>
            <a:endParaRPr lang="en-US">
              <a:cs typeface="Calibri" panose="020F0502020204030204"/>
            </a:endParaRPr>
          </a:p>
          <a:p>
            <a:pPr lvl="1"/>
            <a:r>
              <a:rPr lang="en-US">
                <a:ea typeface="+mn-lt"/>
                <a:cs typeface="+mn-lt"/>
              </a:rPr>
              <a:t>http://www.instruction.uh.edu/knowledgebase/how-to-use-accessibility-checker-for-microsoft-files/</a:t>
            </a:r>
          </a:p>
          <a:p>
            <a:r>
              <a:rPr lang="en-US">
                <a:cs typeface="Calibri" panose="020F0502020204030204"/>
                <a:hlinkClick r:id="rId4"/>
              </a:rPr>
              <a:t>"Creating Accessible Microsoft Office Documents," Office of the Texas Governor</a:t>
            </a:r>
          </a:p>
          <a:p>
            <a:pPr lvl="1"/>
            <a:r>
              <a:rPr lang="en-US">
                <a:ea typeface="+mn-lt"/>
                <a:cs typeface="+mn-lt"/>
              </a:rPr>
              <a:t>https://gov.texas.gov/organization/disabilities/accessibledocs2013-16</a:t>
            </a:r>
            <a:endParaRPr lang="en-US">
              <a:cs typeface="Calibri" panose="020F0502020204030204"/>
            </a:endParaRPr>
          </a:p>
        </p:txBody>
      </p:sp>
    </p:spTree>
    <p:extLst>
      <p:ext uri="{BB962C8B-B14F-4D97-AF65-F5344CB8AC3E}">
        <p14:creationId xmlns:p14="http://schemas.microsoft.com/office/powerpoint/2010/main" val="25042913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 MSFT Accessibility Checker</a:t>
            </a:r>
          </a:p>
        </p:txBody>
      </p:sp>
      <p:pic>
        <p:nvPicPr>
          <p:cNvPr id="8" name="Picture 8" descr="see previous slide for steps">
            <a:extLst>
              <a:ext uri="{FF2B5EF4-FFF2-40B4-BE49-F238E27FC236}">
                <a16:creationId xmlns:a16="http://schemas.microsoft.com/office/drawing/2014/main" id="{780043EF-7625-4FD2-8820-610E097D0A86}"/>
              </a:ext>
            </a:extLst>
          </p:cNvPr>
          <p:cNvPicPr>
            <a:picLocks noGrp="1" noChangeAspect="1"/>
          </p:cNvPicPr>
          <p:nvPr>
            <p:ph idx="1"/>
          </p:nvPr>
        </p:nvPicPr>
        <p:blipFill>
          <a:blip r:embed="rId3"/>
          <a:stretch>
            <a:fillRect/>
          </a:stretch>
        </p:blipFill>
        <p:spPr>
          <a:xfrm>
            <a:off x="2239517" y="1485675"/>
            <a:ext cx="7735712" cy="4351338"/>
          </a:xfrm>
        </p:spPr>
      </p:pic>
    </p:spTree>
    <p:extLst>
      <p:ext uri="{BB962C8B-B14F-4D97-AF65-F5344CB8AC3E}">
        <p14:creationId xmlns:p14="http://schemas.microsoft.com/office/powerpoint/2010/main" val="22953056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E50DB-4820-4ACF-B32D-9145261EDC9A}"/>
              </a:ext>
            </a:extLst>
          </p:cNvPr>
          <p:cNvSpPr>
            <a:spLocks noGrp="1"/>
          </p:cNvSpPr>
          <p:nvPr>
            <p:ph type="title"/>
          </p:nvPr>
        </p:nvSpPr>
        <p:spPr/>
        <p:txBody>
          <a:bodyPr/>
          <a:lstStyle/>
          <a:p>
            <a:r>
              <a:rPr lang="en-US">
                <a:cs typeface="Calibri Light"/>
              </a:rPr>
              <a:t>Course Description</a:t>
            </a:r>
            <a:endParaRPr lang="en-US"/>
          </a:p>
        </p:txBody>
      </p:sp>
      <p:sp>
        <p:nvSpPr>
          <p:cNvPr id="3" name="Content Placeholder 2">
            <a:extLst>
              <a:ext uri="{FF2B5EF4-FFF2-40B4-BE49-F238E27FC236}">
                <a16:creationId xmlns:a16="http://schemas.microsoft.com/office/drawing/2014/main" id="{70A2F592-BFA0-4481-925C-6FE8CBCA7633}"/>
              </a:ext>
            </a:extLst>
          </p:cNvPr>
          <p:cNvSpPr>
            <a:spLocks noGrp="1"/>
          </p:cNvSpPr>
          <p:nvPr>
            <p:ph idx="1"/>
          </p:nvPr>
        </p:nvSpPr>
        <p:spPr>
          <a:xfrm>
            <a:off x="838200" y="1494945"/>
            <a:ext cx="10515600" cy="4351338"/>
          </a:xfrm>
        </p:spPr>
        <p:txBody>
          <a:bodyPr vert="horz" lIns="91440" tIns="45720" rIns="91440" bIns="45720" rtlCol="0" anchor="t">
            <a:normAutofit lnSpcReduction="10000"/>
          </a:bodyPr>
          <a:lstStyle/>
          <a:p>
            <a:r>
              <a:rPr lang="en-US" dirty="0">
                <a:ea typeface="+mn-lt"/>
                <a:cs typeface="+mn-lt"/>
              </a:rPr>
              <a:t>Ally for Instructors</a:t>
            </a:r>
          </a:p>
          <a:p>
            <a:pPr lvl="1"/>
            <a:r>
              <a:rPr lang="en-US" dirty="0">
                <a:ea typeface="+mn-lt"/>
                <a:cs typeface="+mn-lt"/>
              </a:rPr>
              <a:t>With Blackboard Ally, ensuring and providing an accessible learning experience is now easier than ever. This workshop covers Blackboard Ally: what it is, what is does, and how to use it. Learn all the features of Ally, the user interface within Blackboard, and how to use the tool to identify and fix accessibility issues with course content. </a:t>
            </a:r>
          </a:p>
          <a:p>
            <a:r>
              <a:rPr lang="en-US" dirty="0">
                <a:ea typeface="+mn-lt"/>
                <a:cs typeface="+mn-lt"/>
              </a:rPr>
              <a:t>Learning Objectives</a:t>
            </a:r>
          </a:p>
          <a:p>
            <a:pPr marL="914400" lvl="1" indent="-457200">
              <a:buFont typeface="+mj-lt"/>
              <a:buAutoNum type="arabicPeriod"/>
            </a:pPr>
            <a:r>
              <a:rPr lang="en-US" dirty="0">
                <a:ea typeface="+mn-lt"/>
                <a:cs typeface="+mn-lt"/>
              </a:rPr>
              <a:t>Summarize the </a:t>
            </a:r>
            <a:r>
              <a:rPr lang="en-US" dirty="0" smtClean="0">
                <a:ea typeface="+mn-lt"/>
                <a:cs typeface="+mn-lt"/>
              </a:rPr>
              <a:t>features of Blackboard Ally</a:t>
            </a:r>
            <a:endParaRPr lang="en-US" dirty="0">
              <a:ea typeface="+mn-lt"/>
              <a:cs typeface="+mn-lt"/>
            </a:endParaRPr>
          </a:p>
          <a:p>
            <a:pPr marL="914400" lvl="1" indent="-457200">
              <a:buFont typeface="+mj-lt"/>
              <a:buAutoNum type="arabicPeriod"/>
            </a:pPr>
            <a:r>
              <a:rPr lang="en-US" dirty="0">
                <a:ea typeface="+mn-lt"/>
                <a:cs typeface="+mn-lt"/>
              </a:rPr>
              <a:t>Identify the user interface </a:t>
            </a:r>
            <a:r>
              <a:rPr lang="en-US" dirty="0" smtClean="0">
                <a:ea typeface="+mn-lt"/>
                <a:cs typeface="+mn-lt"/>
              </a:rPr>
              <a:t>components</a:t>
            </a:r>
            <a:endParaRPr lang="en-US" dirty="0">
              <a:ea typeface="+mn-lt"/>
              <a:cs typeface="+mn-lt"/>
            </a:endParaRPr>
          </a:p>
          <a:p>
            <a:pPr marL="914400" lvl="1" indent="-457200">
              <a:buFont typeface="+mj-lt"/>
              <a:buAutoNum type="arabicPeriod"/>
            </a:pPr>
            <a:r>
              <a:rPr lang="en-US" dirty="0">
                <a:ea typeface="+mn-lt"/>
                <a:cs typeface="+mn-lt"/>
              </a:rPr>
              <a:t>Understand the types of feedback generated</a:t>
            </a:r>
          </a:p>
          <a:p>
            <a:pPr marL="914400" lvl="1" indent="-457200">
              <a:buFont typeface="+mj-lt"/>
              <a:buAutoNum type="arabicPeriod"/>
            </a:pPr>
            <a:r>
              <a:rPr lang="en-US" dirty="0">
                <a:cs typeface="Calibri"/>
              </a:rPr>
              <a:t>Review </a:t>
            </a:r>
            <a:r>
              <a:rPr lang="en-US" dirty="0" smtClean="0">
                <a:cs typeface="Calibri"/>
              </a:rPr>
              <a:t>fundamental workflows </a:t>
            </a:r>
            <a:r>
              <a:rPr lang="en-US" dirty="0">
                <a:cs typeface="Calibri"/>
              </a:rPr>
              <a:t>for producing accessible </a:t>
            </a:r>
            <a:r>
              <a:rPr lang="en-US" dirty="0" smtClean="0">
                <a:cs typeface="Calibri"/>
              </a:rPr>
              <a:t>content</a:t>
            </a:r>
          </a:p>
          <a:p>
            <a:pPr marL="914400" lvl="1" indent="-457200">
              <a:buFont typeface="+mj-lt"/>
              <a:buAutoNum type="arabicPeriod"/>
            </a:pPr>
            <a:r>
              <a:rPr lang="en-US" dirty="0" smtClean="0">
                <a:cs typeface="Calibri"/>
              </a:rPr>
              <a:t>Explore solutions to common accessibility issues </a:t>
            </a:r>
            <a:endParaRPr lang="en-US" dirty="0">
              <a:cs typeface="Calibri"/>
            </a:endParaRPr>
          </a:p>
          <a:p>
            <a:endParaRPr lang="en-US" dirty="0">
              <a:cs typeface="Calibri"/>
            </a:endParaRPr>
          </a:p>
        </p:txBody>
      </p:sp>
    </p:spTree>
    <p:extLst>
      <p:ext uri="{BB962C8B-B14F-4D97-AF65-F5344CB8AC3E}">
        <p14:creationId xmlns:p14="http://schemas.microsoft.com/office/powerpoint/2010/main" val="7422653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 Fundamental </a:t>
            </a:r>
            <a:r>
              <a:rPr lang="en-US" dirty="0"/>
              <a:t>Workflow 2 – MSFT Word to PDF</a:t>
            </a:r>
          </a:p>
        </p:txBody>
      </p:sp>
      <p:sp>
        <p:nvSpPr>
          <p:cNvPr id="3" name="Content Placeholder 2"/>
          <p:cNvSpPr>
            <a:spLocks noGrp="1"/>
          </p:cNvSpPr>
          <p:nvPr>
            <p:ph sz="half" idx="1"/>
          </p:nvPr>
        </p:nvSpPr>
        <p:spPr>
          <a:xfrm>
            <a:off x="838200" y="1653096"/>
            <a:ext cx="5181600" cy="4351338"/>
          </a:xfrm>
        </p:spPr>
        <p:txBody>
          <a:bodyPr vert="horz" lIns="91440" tIns="45720" rIns="91440" bIns="45720" rtlCol="0" anchor="t">
            <a:normAutofit lnSpcReduction="10000"/>
          </a:bodyPr>
          <a:lstStyle/>
          <a:p>
            <a:pPr marL="0" indent="0">
              <a:buNone/>
            </a:pPr>
            <a:r>
              <a:rPr lang="en-US" dirty="0">
                <a:cs typeface="Calibri" panose="020F0502020204030204"/>
              </a:rPr>
              <a:t>Steps</a:t>
            </a:r>
          </a:p>
          <a:p>
            <a:pPr marL="514350" indent="-514350">
              <a:buAutoNum type="arabicPeriod"/>
            </a:pPr>
            <a:r>
              <a:rPr lang="en-US" dirty="0">
                <a:ea typeface="+mn-lt"/>
                <a:cs typeface="+mn-lt"/>
              </a:rPr>
              <a:t>After using the Accessibility Checker...</a:t>
            </a:r>
            <a:endParaRPr lang="en-US" dirty="0">
              <a:cs typeface="Calibri" panose="020F0502020204030204"/>
            </a:endParaRPr>
          </a:p>
          <a:p>
            <a:pPr marL="514350" indent="-514350">
              <a:buAutoNum type="arabicPeriod"/>
            </a:pPr>
            <a:r>
              <a:rPr lang="en-US" dirty="0">
                <a:cs typeface="Calibri" panose="020F0502020204030204"/>
              </a:rPr>
              <a:t>In the File tab, click on the </a:t>
            </a:r>
            <a:r>
              <a:rPr lang="en-US" b="1" dirty="0">
                <a:cs typeface="Calibri" panose="020F0502020204030204"/>
              </a:rPr>
              <a:t>Save as </a:t>
            </a:r>
            <a:r>
              <a:rPr lang="en-US" b="1" dirty="0" err="1">
                <a:cs typeface="Calibri" panose="020F0502020204030204"/>
              </a:rPr>
              <a:t>Abobe</a:t>
            </a:r>
            <a:r>
              <a:rPr lang="en-US" b="1" dirty="0">
                <a:cs typeface="Calibri" panose="020F0502020204030204"/>
              </a:rPr>
              <a:t> PDF</a:t>
            </a:r>
            <a:endParaRPr lang="en-US" dirty="0">
              <a:cs typeface="Calibri" panose="020F0502020204030204"/>
            </a:endParaRPr>
          </a:p>
          <a:p>
            <a:pPr marL="514350" indent="-514350">
              <a:buAutoNum type="arabicPeriod"/>
            </a:pPr>
            <a:r>
              <a:rPr lang="en-US" dirty="0">
                <a:cs typeface="Calibri" panose="020F0502020204030204"/>
              </a:rPr>
              <a:t>In the folder menu, click </a:t>
            </a:r>
            <a:r>
              <a:rPr lang="en-US" b="1" dirty="0">
                <a:cs typeface="Calibri" panose="020F0502020204030204"/>
              </a:rPr>
              <a:t>Options</a:t>
            </a:r>
            <a:r>
              <a:rPr lang="en-US" dirty="0">
                <a:cs typeface="Calibri" panose="020F0502020204030204"/>
              </a:rPr>
              <a:t>    </a:t>
            </a:r>
            <a:endParaRPr lang="en-US" dirty="0"/>
          </a:p>
          <a:p>
            <a:pPr marL="514350" indent="-514350">
              <a:buAutoNum type="arabicPeriod"/>
            </a:pPr>
            <a:r>
              <a:rPr lang="en-US" dirty="0">
                <a:cs typeface="Calibri" panose="020F0502020204030204"/>
              </a:rPr>
              <a:t>In the PDF options, check:</a:t>
            </a:r>
          </a:p>
          <a:p>
            <a:pPr marL="971550" lvl="1" indent="-514350">
              <a:buAutoNum type="arabicPeriod"/>
            </a:pPr>
            <a:r>
              <a:rPr lang="en-US" b="1" dirty="0">
                <a:cs typeface="Calibri" panose="020F0502020204030204"/>
              </a:rPr>
              <a:t>Create Bookmarks</a:t>
            </a:r>
          </a:p>
          <a:p>
            <a:pPr marL="971550" lvl="1" indent="-514350">
              <a:buAutoNum type="arabicPeriod"/>
            </a:pPr>
            <a:r>
              <a:rPr lang="en-US" b="1" dirty="0">
                <a:cs typeface="Calibri" panose="020F0502020204030204"/>
              </a:rPr>
              <a:t>Convert Word Headings to Bookmarks</a:t>
            </a:r>
          </a:p>
        </p:txBody>
      </p:sp>
      <p:sp>
        <p:nvSpPr>
          <p:cNvPr id="4" name="Content Placeholder 3"/>
          <p:cNvSpPr>
            <a:spLocks noGrp="1"/>
          </p:cNvSpPr>
          <p:nvPr>
            <p:ph sz="half" idx="2"/>
          </p:nvPr>
        </p:nvSpPr>
        <p:spPr>
          <a:xfrm>
            <a:off x="6172200" y="1676187"/>
            <a:ext cx="5839690" cy="4328248"/>
          </a:xfrm>
        </p:spPr>
        <p:txBody>
          <a:bodyPr vert="horz" lIns="91440" tIns="45720" rIns="91440" bIns="45720" rtlCol="0" anchor="t">
            <a:normAutofit lnSpcReduction="10000"/>
          </a:bodyPr>
          <a:lstStyle/>
          <a:p>
            <a:pPr marL="0" indent="0">
              <a:buNone/>
            </a:pPr>
            <a:r>
              <a:rPr lang="en-US">
                <a:cs typeface="Calibri" panose="020F0502020204030204"/>
              </a:rPr>
              <a:t>Additional Resources </a:t>
            </a:r>
          </a:p>
          <a:p>
            <a:r>
              <a:rPr lang="en-US">
                <a:cs typeface="Calibri" panose="020F0502020204030204"/>
                <a:hlinkClick r:id="rId3"/>
              </a:rPr>
              <a:t>"Converting Documents to PDFs," WebAIM</a:t>
            </a:r>
            <a:endParaRPr lang="en-US">
              <a:cs typeface="Calibri" panose="020F0502020204030204"/>
            </a:endParaRPr>
          </a:p>
          <a:p>
            <a:pPr lvl="1"/>
            <a:r>
              <a:rPr lang="en-US">
                <a:ea typeface="+mn-lt"/>
                <a:cs typeface="+mn-lt"/>
              </a:rPr>
              <a:t>https://webaim.org/techniques/acrobat/converting</a:t>
            </a:r>
            <a:endParaRPr lang="en-US">
              <a:cs typeface="Calibri"/>
            </a:endParaRPr>
          </a:p>
          <a:p>
            <a:r>
              <a:rPr lang="en-US">
                <a:cs typeface="Calibri" panose="020F0502020204030204"/>
                <a:hlinkClick r:id="rId4"/>
              </a:rPr>
              <a:t>"Create accessible PDFs," Microsoft</a:t>
            </a:r>
            <a:endParaRPr lang="en-US">
              <a:cs typeface="Calibri" panose="020F0502020204030204"/>
            </a:endParaRPr>
          </a:p>
          <a:p>
            <a:pPr lvl="1"/>
            <a:r>
              <a:rPr lang="en-US">
                <a:ea typeface="+mn-lt"/>
                <a:cs typeface="+mn-lt"/>
              </a:rPr>
              <a:t>https://support.office.com/en-us/article/create-accessible-pdfs-064625e0-56ea-4e16-ad71-3aa33bb4b7ed</a:t>
            </a:r>
            <a:endParaRPr lang="en-US">
              <a:cs typeface="Calibri" panose="020F0502020204030204"/>
            </a:endParaRPr>
          </a:p>
        </p:txBody>
      </p:sp>
    </p:spTree>
    <p:extLst>
      <p:ext uri="{BB962C8B-B14F-4D97-AF65-F5344CB8AC3E}">
        <p14:creationId xmlns:p14="http://schemas.microsoft.com/office/powerpoint/2010/main" val="19048721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 MSFT Word to PDF</a:t>
            </a:r>
          </a:p>
        </p:txBody>
      </p:sp>
      <p:pic>
        <p:nvPicPr>
          <p:cNvPr id="8" name="Picture 8" descr="see previous slides for steps">
            <a:extLst>
              <a:ext uri="{FF2B5EF4-FFF2-40B4-BE49-F238E27FC236}">
                <a16:creationId xmlns:a16="http://schemas.microsoft.com/office/drawing/2014/main" id="{780043EF-7625-4FD2-8820-610E097D0A86}"/>
              </a:ext>
            </a:extLst>
          </p:cNvPr>
          <p:cNvPicPr>
            <a:picLocks noGrp="1" noChangeAspect="1"/>
          </p:cNvPicPr>
          <p:nvPr>
            <p:ph idx="1"/>
          </p:nvPr>
        </p:nvPicPr>
        <p:blipFill>
          <a:blip r:embed="rId2"/>
          <a:stretch>
            <a:fillRect/>
          </a:stretch>
        </p:blipFill>
        <p:spPr>
          <a:xfrm>
            <a:off x="2239517" y="1485675"/>
            <a:ext cx="7735712" cy="4351338"/>
          </a:xfrm>
        </p:spPr>
      </p:pic>
    </p:spTree>
    <p:extLst>
      <p:ext uri="{BB962C8B-B14F-4D97-AF65-F5344CB8AC3E}">
        <p14:creationId xmlns:p14="http://schemas.microsoft.com/office/powerpoint/2010/main" val="37583378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 Fundamental </a:t>
            </a:r>
            <a:r>
              <a:rPr lang="en-US" dirty="0"/>
              <a:t>Workflow 3 – PDF to MSFT Word</a:t>
            </a:r>
            <a:endParaRPr lang="en-US" dirty="0">
              <a:cs typeface="Calibri Light"/>
            </a:endParaRPr>
          </a:p>
        </p:txBody>
      </p:sp>
      <p:sp>
        <p:nvSpPr>
          <p:cNvPr id="3" name="Content Placeholder 2"/>
          <p:cNvSpPr>
            <a:spLocks noGrp="1"/>
          </p:cNvSpPr>
          <p:nvPr>
            <p:ph sz="half" idx="1"/>
          </p:nvPr>
        </p:nvSpPr>
        <p:spPr>
          <a:xfrm>
            <a:off x="838200" y="1653096"/>
            <a:ext cx="5181600" cy="4351338"/>
          </a:xfrm>
        </p:spPr>
        <p:txBody>
          <a:bodyPr vert="horz" lIns="91440" tIns="45720" rIns="91440" bIns="45720" rtlCol="0" anchor="t">
            <a:normAutofit/>
          </a:bodyPr>
          <a:lstStyle/>
          <a:p>
            <a:pPr marL="0" indent="0">
              <a:buNone/>
            </a:pPr>
            <a:r>
              <a:rPr lang="en-US" dirty="0">
                <a:cs typeface="Calibri" panose="020F0502020204030204"/>
              </a:rPr>
              <a:t>Steps</a:t>
            </a:r>
          </a:p>
          <a:p>
            <a:pPr marL="514350" indent="-514350">
              <a:buAutoNum type="arabicPeriod"/>
            </a:pPr>
            <a:r>
              <a:rPr lang="en-US" dirty="0">
                <a:ea typeface="+mn-lt"/>
                <a:cs typeface="+mn-lt"/>
              </a:rPr>
              <a:t>In the File menu, click </a:t>
            </a:r>
            <a:r>
              <a:rPr lang="en-US" b="1" dirty="0">
                <a:ea typeface="+mn-lt"/>
                <a:cs typeface="+mn-lt"/>
              </a:rPr>
              <a:t>Export To</a:t>
            </a:r>
            <a:endParaRPr lang="en-US" dirty="0">
              <a:ea typeface="+mn-lt"/>
              <a:cs typeface="+mn-lt"/>
            </a:endParaRPr>
          </a:p>
          <a:p>
            <a:pPr marL="514350" indent="-514350">
              <a:buAutoNum type="arabicPeriod"/>
            </a:pPr>
            <a:r>
              <a:rPr lang="en-US" dirty="0">
                <a:ea typeface="+mn-lt"/>
                <a:cs typeface="+mn-lt"/>
              </a:rPr>
              <a:t>Select Microsoft Word &gt; </a:t>
            </a:r>
            <a:r>
              <a:rPr lang="en-US" b="1" dirty="0">
                <a:ea typeface="+mn-lt"/>
                <a:cs typeface="+mn-lt"/>
              </a:rPr>
              <a:t>Word Document</a:t>
            </a:r>
            <a:endParaRPr lang="en-US" b="1" dirty="0">
              <a:cs typeface="Calibri" panose="020F0502020204030204"/>
            </a:endParaRPr>
          </a:p>
        </p:txBody>
      </p:sp>
      <p:sp>
        <p:nvSpPr>
          <p:cNvPr id="4" name="Content Placeholder 3"/>
          <p:cNvSpPr>
            <a:spLocks noGrp="1"/>
          </p:cNvSpPr>
          <p:nvPr>
            <p:ph sz="half" idx="2"/>
          </p:nvPr>
        </p:nvSpPr>
        <p:spPr>
          <a:xfrm>
            <a:off x="6172200" y="1676187"/>
            <a:ext cx="5839690" cy="4328248"/>
          </a:xfrm>
        </p:spPr>
        <p:txBody>
          <a:bodyPr vert="horz" lIns="91440" tIns="45720" rIns="91440" bIns="45720" rtlCol="0" anchor="t">
            <a:normAutofit/>
          </a:bodyPr>
          <a:lstStyle/>
          <a:p>
            <a:pPr marL="0" indent="0">
              <a:buNone/>
            </a:pPr>
            <a:r>
              <a:rPr lang="en-US">
                <a:cs typeface="Calibri" panose="020F0502020204030204"/>
              </a:rPr>
              <a:t>Additional Resources </a:t>
            </a:r>
          </a:p>
          <a:p>
            <a:r>
              <a:rPr lang="en-US">
                <a:cs typeface="Calibri" panose="020F0502020204030204"/>
                <a:hlinkClick r:id="rId3"/>
              </a:rPr>
              <a:t>"How to Convert PDF to Word," Abobe</a:t>
            </a:r>
            <a:endParaRPr lang="en-US">
              <a:cs typeface="Calibri" panose="020F0502020204030204"/>
            </a:endParaRPr>
          </a:p>
          <a:p>
            <a:pPr lvl="1"/>
            <a:r>
              <a:rPr lang="en-US">
                <a:ea typeface="+mn-lt"/>
                <a:cs typeface="+mn-lt"/>
              </a:rPr>
              <a:t>https://helpx.adobe.com/acrobat/using/pdf-to-word.html</a:t>
            </a:r>
            <a:endParaRPr lang="en-US">
              <a:cs typeface="Calibri"/>
            </a:endParaRPr>
          </a:p>
        </p:txBody>
      </p:sp>
    </p:spTree>
    <p:extLst>
      <p:ext uri="{BB962C8B-B14F-4D97-AF65-F5344CB8AC3E}">
        <p14:creationId xmlns:p14="http://schemas.microsoft.com/office/powerpoint/2010/main" val="10226089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 PDF to MSFT Word</a:t>
            </a:r>
          </a:p>
        </p:txBody>
      </p:sp>
      <p:pic>
        <p:nvPicPr>
          <p:cNvPr id="8" name="Picture 8" descr="see previous slide for steps">
            <a:extLst>
              <a:ext uri="{FF2B5EF4-FFF2-40B4-BE49-F238E27FC236}">
                <a16:creationId xmlns:a16="http://schemas.microsoft.com/office/drawing/2014/main" id="{780043EF-7625-4FD2-8820-610E097D0A86}"/>
              </a:ext>
            </a:extLst>
          </p:cNvPr>
          <p:cNvPicPr>
            <a:picLocks noGrp="1" noChangeAspect="1"/>
          </p:cNvPicPr>
          <p:nvPr>
            <p:ph idx="1"/>
          </p:nvPr>
        </p:nvPicPr>
        <p:blipFill>
          <a:blip r:embed="rId2"/>
          <a:stretch>
            <a:fillRect/>
          </a:stretch>
        </p:blipFill>
        <p:spPr>
          <a:xfrm>
            <a:off x="2239517" y="1485675"/>
            <a:ext cx="7735712" cy="4351338"/>
          </a:xfrm>
        </p:spPr>
      </p:pic>
    </p:spTree>
    <p:extLst>
      <p:ext uri="{BB962C8B-B14F-4D97-AF65-F5344CB8AC3E}">
        <p14:creationId xmlns:p14="http://schemas.microsoft.com/office/powerpoint/2010/main" val="1827665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mj-lt"/>
                <a:cs typeface="+mj-lt"/>
              </a:rPr>
              <a:t>d. Fundamental </a:t>
            </a:r>
            <a:r>
              <a:rPr lang="en-US" dirty="0">
                <a:ea typeface="+mj-lt"/>
                <a:cs typeface="+mj-lt"/>
              </a:rPr>
              <a:t>Workflow 4 – Adobe Acrobat Make Accessible Action Wizard</a:t>
            </a:r>
            <a:endParaRPr lang="en-US" dirty="0"/>
          </a:p>
        </p:txBody>
      </p:sp>
      <p:sp>
        <p:nvSpPr>
          <p:cNvPr id="3" name="Content Placeholder 2"/>
          <p:cNvSpPr>
            <a:spLocks noGrp="1"/>
          </p:cNvSpPr>
          <p:nvPr>
            <p:ph sz="half" idx="1"/>
          </p:nvPr>
        </p:nvSpPr>
        <p:spPr>
          <a:xfrm>
            <a:off x="838200" y="1538078"/>
            <a:ext cx="5181600" cy="4351338"/>
          </a:xfrm>
        </p:spPr>
        <p:txBody>
          <a:bodyPr vert="horz" lIns="91440" tIns="45720" rIns="91440" bIns="45720" rtlCol="0" anchor="t">
            <a:normAutofit fontScale="92500" lnSpcReduction="20000"/>
          </a:bodyPr>
          <a:lstStyle/>
          <a:p>
            <a:pPr marL="0" indent="0" algn="ctr">
              <a:buNone/>
            </a:pPr>
            <a:r>
              <a:rPr lang="en-US" b="1" u="sng" dirty="0">
                <a:cs typeface="Calibri"/>
              </a:rPr>
              <a:t>Steps</a:t>
            </a:r>
            <a:endParaRPr lang="en-US" b="1" u="sng" dirty="0"/>
          </a:p>
          <a:p>
            <a:pPr marL="0" indent="0" algn="ctr">
              <a:buNone/>
            </a:pPr>
            <a:r>
              <a:rPr lang="en-US" b="1" dirty="0" smtClean="0">
                <a:cs typeface="Calibri"/>
              </a:rPr>
              <a:t>!Download </a:t>
            </a:r>
            <a:r>
              <a:rPr lang="en-US" b="1" dirty="0">
                <a:cs typeface="Calibri"/>
              </a:rPr>
              <a:t>software from </a:t>
            </a:r>
            <a:r>
              <a:rPr lang="en-US" b="1" dirty="0" smtClean="0">
                <a:cs typeface="Calibri"/>
              </a:rPr>
              <a:t>UIT!</a:t>
            </a:r>
            <a:endParaRPr lang="en-US" b="1" dirty="0">
              <a:cs typeface="Calibri"/>
            </a:endParaRPr>
          </a:p>
          <a:p>
            <a:pPr marL="514350" indent="-514350">
              <a:buAutoNum type="arabicPeriod"/>
            </a:pPr>
            <a:r>
              <a:rPr lang="en-US" dirty="0">
                <a:cs typeface="Calibri"/>
              </a:rPr>
              <a:t>Add the </a:t>
            </a:r>
            <a:r>
              <a:rPr lang="en-US" b="1" dirty="0">
                <a:cs typeface="Calibri"/>
              </a:rPr>
              <a:t>Action Wizard</a:t>
            </a:r>
            <a:r>
              <a:rPr lang="en-US" dirty="0">
                <a:cs typeface="Calibri"/>
              </a:rPr>
              <a:t> from Tools </a:t>
            </a:r>
          </a:p>
          <a:p>
            <a:pPr marL="514350" indent="-514350">
              <a:buAutoNum type="arabicPeriod"/>
            </a:pPr>
            <a:r>
              <a:rPr lang="en-US" dirty="0"/>
              <a:t>On the Tools tab, locate the </a:t>
            </a:r>
            <a:r>
              <a:rPr lang="en-US" b="1" dirty="0"/>
              <a:t>Action Wizard</a:t>
            </a:r>
            <a:r>
              <a:rPr lang="en-US" dirty="0"/>
              <a:t> tool (under the Customize heading) and click </a:t>
            </a:r>
            <a:r>
              <a:rPr lang="en-US" b="1" dirty="0" smtClean="0"/>
              <a:t>Add</a:t>
            </a:r>
            <a:endParaRPr lang="en-US" dirty="0" smtClean="0">
              <a:cs typeface="Calibri"/>
            </a:endParaRPr>
          </a:p>
          <a:p>
            <a:pPr marL="514350" indent="-514350">
              <a:buAutoNum type="arabicPeriod"/>
            </a:pPr>
            <a:r>
              <a:rPr lang="en-US" dirty="0"/>
              <a:t>In the Secondary Toolbar (right-hand pane), click the </a:t>
            </a:r>
            <a:r>
              <a:rPr lang="en-US" b="1" dirty="0"/>
              <a:t>Action Wizard</a:t>
            </a:r>
            <a:r>
              <a:rPr lang="en-US" dirty="0"/>
              <a:t> tool </a:t>
            </a:r>
            <a:r>
              <a:rPr lang="en-US" dirty="0" smtClean="0"/>
              <a:t>icon</a:t>
            </a:r>
          </a:p>
          <a:p>
            <a:pPr marL="514350" indent="-514350">
              <a:buAutoNum type="arabicPeriod"/>
            </a:pPr>
            <a:r>
              <a:rPr lang="en-US" dirty="0"/>
              <a:t>In the Action List, select </a:t>
            </a:r>
            <a:r>
              <a:rPr lang="en-US" b="1" dirty="0"/>
              <a:t>Make </a:t>
            </a:r>
            <a:r>
              <a:rPr lang="en-US" b="1" dirty="0" smtClean="0"/>
              <a:t>Accessible</a:t>
            </a:r>
            <a:endParaRPr lang="en-US" dirty="0">
              <a:cs typeface="Calibri"/>
            </a:endParaRPr>
          </a:p>
        </p:txBody>
      </p:sp>
      <p:sp>
        <p:nvSpPr>
          <p:cNvPr id="4" name="Content Placeholder 3"/>
          <p:cNvSpPr>
            <a:spLocks noGrp="1"/>
          </p:cNvSpPr>
          <p:nvPr>
            <p:ph sz="half" idx="2"/>
          </p:nvPr>
        </p:nvSpPr>
        <p:spPr>
          <a:xfrm>
            <a:off x="6172200" y="1538078"/>
            <a:ext cx="5181600" cy="4351338"/>
          </a:xfrm>
        </p:spPr>
        <p:txBody>
          <a:bodyPr vert="horz" lIns="91440" tIns="45720" rIns="91440" bIns="45720" rtlCol="0" anchor="t">
            <a:normAutofit fontScale="92500" lnSpcReduction="20000"/>
          </a:bodyPr>
          <a:lstStyle/>
          <a:p>
            <a:pPr marL="514350" indent="-514350" fontAlgn="base">
              <a:buFont typeface="+mj-lt"/>
              <a:buAutoNum type="arabicPeriod" startAt="5"/>
            </a:pPr>
            <a:r>
              <a:rPr lang="en-US" dirty="0"/>
              <a:t>Click </a:t>
            </a:r>
            <a:r>
              <a:rPr lang="en-US" b="1" dirty="0"/>
              <a:t>Start</a:t>
            </a:r>
            <a:r>
              <a:rPr lang="en-US" dirty="0"/>
              <a:t> to launch the </a:t>
            </a:r>
            <a:r>
              <a:rPr lang="en-US" dirty="0" smtClean="0"/>
              <a:t>wizard</a:t>
            </a:r>
            <a:endParaRPr lang="en-US" dirty="0"/>
          </a:p>
          <a:p>
            <a:pPr marL="514350" indent="-514350" fontAlgn="base">
              <a:buFont typeface="+mj-lt"/>
              <a:buAutoNum type="arabicPeriod" startAt="5"/>
            </a:pPr>
            <a:r>
              <a:rPr lang="en-US" dirty="0"/>
              <a:t>Follow the prompts to complete the Make Accessible </a:t>
            </a:r>
            <a:r>
              <a:rPr lang="en-US" dirty="0" smtClean="0"/>
              <a:t>action</a:t>
            </a:r>
          </a:p>
          <a:p>
            <a:pPr marL="514350" indent="-514350" fontAlgn="base">
              <a:buFont typeface="+mj-lt"/>
              <a:buAutoNum type="arabicPeriod" startAt="5"/>
            </a:pPr>
            <a:r>
              <a:rPr lang="en-US" dirty="0" smtClean="0"/>
              <a:t>Add </a:t>
            </a:r>
            <a:r>
              <a:rPr lang="en-US" b="1" dirty="0" smtClean="0"/>
              <a:t>Document Description</a:t>
            </a:r>
          </a:p>
          <a:p>
            <a:pPr marL="514350" indent="-514350" fontAlgn="base">
              <a:buFont typeface="+mj-lt"/>
              <a:buAutoNum type="arabicPeriod" startAt="5"/>
            </a:pPr>
            <a:r>
              <a:rPr lang="en-US" dirty="0" smtClean="0"/>
              <a:t>Recognize text using OCR</a:t>
            </a:r>
          </a:p>
          <a:p>
            <a:pPr marL="514350" indent="-514350" fontAlgn="base">
              <a:buFont typeface="+mj-lt"/>
              <a:buAutoNum type="arabicPeriod" startAt="5"/>
            </a:pPr>
            <a:r>
              <a:rPr lang="en-US" dirty="0" smtClean="0"/>
              <a:t>Set reading language</a:t>
            </a:r>
          </a:p>
          <a:p>
            <a:pPr marL="514350" indent="-514350" fontAlgn="base">
              <a:buFont typeface="+mj-lt"/>
              <a:buAutoNum type="arabicPeriod" startAt="5"/>
            </a:pPr>
            <a:r>
              <a:rPr lang="en-US" dirty="0" err="1" smtClean="0"/>
              <a:t>Autotag</a:t>
            </a:r>
            <a:r>
              <a:rPr lang="en-US" dirty="0" smtClean="0"/>
              <a:t> document</a:t>
            </a:r>
          </a:p>
          <a:p>
            <a:pPr marL="514350" indent="-514350" fontAlgn="base">
              <a:buFont typeface="+mj-lt"/>
              <a:buAutoNum type="arabicPeriod" startAt="5"/>
            </a:pPr>
            <a:r>
              <a:rPr lang="en-US" dirty="0" smtClean="0"/>
              <a:t>Set Alternative Text</a:t>
            </a:r>
          </a:p>
        </p:txBody>
      </p:sp>
    </p:spTree>
    <p:extLst>
      <p:ext uri="{BB962C8B-B14F-4D97-AF65-F5344CB8AC3E}">
        <p14:creationId xmlns:p14="http://schemas.microsoft.com/office/powerpoint/2010/main" val="7378974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mj-lt"/>
                <a:cs typeface="+mj-lt"/>
              </a:rPr>
              <a:t>d. Continued</a:t>
            </a:r>
            <a:endParaRPr lang="en-US" dirty="0"/>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dirty="0">
                <a:cs typeface="Calibri"/>
              </a:rPr>
              <a:t>Resources</a:t>
            </a:r>
          </a:p>
          <a:p>
            <a:r>
              <a:rPr lang="en-US" dirty="0">
                <a:cs typeface="Calibri"/>
                <a:hlinkClick r:id="rId3"/>
              </a:rPr>
              <a:t>"How to Fix PDF Accessibility Issues in Adobe Acrobat Pro DC 2019," </a:t>
            </a:r>
            <a:r>
              <a:rPr lang="en-US" dirty="0" err="1">
                <a:cs typeface="Calibri"/>
                <a:hlinkClick r:id="rId3"/>
              </a:rPr>
              <a:t>Instruction@UH</a:t>
            </a:r>
            <a:endParaRPr lang="en-US" dirty="0"/>
          </a:p>
          <a:p>
            <a:pPr lvl="1"/>
            <a:r>
              <a:rPr lang="en-US" dirty="0">
                <a:ea typeface="+mn-lt"/>
                <a:cs typeface="+mn-lt"/>
              </a:rPr>
              <a:t>http://www.instruction.uh.edu/knowledgebase/how-to-fix-pdf-accessibility-issues-in-adobe-acrobat-pro-dc-2019-windows-10/</a:t>
            </a:r>
          </a:p>
          <a:p>
            <a:r>
              <a:rPr lang="en-US" dirty="0">
                <a:ea typeface="+mn-lt"/>
                <a:cs typeface="+mn-lt"/>
                <a:hlinkClick r:id="rId4"/>
              </a:rPr>
              <a:t>"Create and Verify PDF Accessibility," Adobe</a:t>
            </a:r>
            <a:endParaRPr lang="en-US" dirty="0">
              <a:ea typeface="+mn-lt"/>
              <a:cs typeface="+mn-lt"/>
            </a:endParaRPr>
          </a:p>
          <a:p>
            <a:pPr lvl="1"/>
            <a:r>
              <a:rPr lang="en-US" dirty="0">
                <a:ea typeface="+mn-lt"/>
                <a:cs typeface="+mn-lt"/>
              </a:rPr>
              <a:t>https://helpx.adobe.com/acrobat/using/create-verify-pdf-accessibility.html</a:t>
            </a:r>
            <a:endParaRPr lang="en-US" dirty="0">
              <a:cs typeface="Calibri"/>
            </a:endParaRPr>
          </a:p>
        </p:txBody>
      </p:sp>
    </p:spTree>
    <p:extLst>
      <p:ext uri="{BB962C8B-B14F-4D97-AF65-F5344CB8AC3E}">
        <p14:creationId xmlns:p14="http://schemas.microsoft.com/office/powerpoint/2010/main" val="21582881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mj-lt"/>
                <a:cs typeface="+mj-lt"/>
              </a:rPr>
              <a:t>e. Fundamental </a:t>
            </a:r>
            <a:r>
              <a:rPr lang="en-US" dirty="0">
                <a:ea typeface="+mj-lt"/>
                <a:cs typeface="+mj-lt"/>
              </a:rPr>
              <a:t>Workflow 5 – Uploading Accessibility Edits to Ally</a:t>
            </a:r>
            <a:endParaRPr lang="en-US" dirty="0"/>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dirty="0">
                <a:cs typeface="Calibri"/>
              </a:rPr>
              <a:t>Steps</a:t>
            </a:r>
            <a:endParaRPr lang="en-US" dirty="0"/>
          </a:p>
          <a:p>
            <a:pPr marL="514350" indent="-514350">
              <a:buAutoNum type="arabicPeriod"/>
            </a:pPr>
            <a:r>
              <a:rPr lang="en-US" dirty="0" smtClean="0">
                <a:cs typeface="Calibri"/>
              </a:rPr>
              <a:t>Open the </a:t>
            </a:r>
            <a:r>
              <a:rPr lang="en-US" b="1" dirty="0" smtClean="0">
                <a:cs typeface="Calibri"/>
              </a:rPr>
              <a:t>Instructor Feedback </a:t>
            </a:r>
            <a:r>
              <a:rPr lang="en-US" dirty="0" smtClean="0">
                <a:cs typeface="Calibri"/>
              </a:rPr>
              <a:t>panel</a:t>
            </a:r>
            <a:endParaRPr lang="en-US" dirty="0">
              <a:cs typeface="Calibri"/>
            </a:endParaRPr>
          </a:p>
          <a:p>
            <a:pPr marL="514350" indent="-514350">
              <a:buAutoNum type="arabicPeriod"/>
            </a:pPr>
            <a:r>
              <a:rPr lang="en-US" dirty="0" smtClean="0">
                <a:cs typeface="Calibri"/>
              </a:rPr>
              <a:t>Drop updated file into the </a:t>
            </a:r>
            <a:r>
              <a:rPr lang="en-US" b="1" dirty="0" smtClean="0">
                <a:cs typeface="Calibri"/>
              </a:rPr>
              <a:t>Upload area </a:t>
            </a:r>
            <a:r>
              <a:rPr lang="en-US" dirty="0" smtClean="0">
                <a:cs typeface="Calibri"/>
              </a:rPr>
              <a:t>to replace the original</a:t>
            </a:r>
            <a:endParaRPr lang="en-US" b="1" dirty="0">
              <a:cs typeface="Calibri"/>
            </a:endParaRPr>
          </a:p>
        </p:txBody>
      </p:sp>
    </p:spTree>
    <p:extLst>
      <p:ext uri="{BB962C8B-B14F-4D97-AF65-F5344CB8AC3E}">
        <p14:creationId xmlns:p14="http://schemas.microsoft.com/office/powerpoint/2010/main" val="38765304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 </a:t>
            </a:r>
            <a:r>
              <a:rPr lang="en-US" dirty="0" smtClean="0"/>
              <a:t>Ally Upload</a:t>
            </a:r>
            <a:endParaRPr lang="en-US" dirty="0"/>
          </a:p>
        </p:txBody>
      </p:sp>
      <p:pic>
        <p:nvPicPr>
          <p:cNvPr id="8" name="Picture 8" descr="See previous slide for steps">
            <a:extLst>
              <a:ext uri="{FF2B5EF4-FFF2-40B4-BE49-F238E27FC236}">
                <a16:creationId xmlns:a16="http://schemas.microsoft.com/office/drawing/2014/main" id="{780043EF-7625-4FD2-8820-610E097D0A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9517" y="1485675"/>
            <a:ext cx="7735712" cy="4351338"/>
          </a:xfrm>
        </p:spPr>
      </p:pic>
    </p:spTree>
    <p:extLst>
      <p:ext uri="{BB962C8B-B14F-4D97-AF65-F5344CB8AC3E}">
        <p14:creationId xmlns:p14="http://schemas.microsoft.com/office/powerpoint/2010/main" val="18439699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869440"/>
            <a:ext cx="10515600" cy="1108075"/>
          </a:xfrm>
        </p:spPr>
        <p:txBody>
          <a:bodyPr>
            <a:normAutofit fontScale="90000"/>
          </a:bodyPr>
          <a:lstStyle/>
          <a:p>
            <a:r>
              <a:rPr lang="en-US" dirty="0" smtClean="0"/>
              <a:t>SECTION 5: </a:t>
            </a:r>
            <a:br>
              <a:rPr lang="en-US" dirty="0" smtClean="0"/>
            </a:br>
            <a:r>
              <a:rPr lang="en-US" dirty="0" smtClean="0"/>
              <a:t>Accessible Solutions</a:t>
            </a:r>
            <a:endParaRPr lang="en-US" dirty="0"/>
          </a:p>
        </p:txBody>
      </p:sp>
      <p:sp>
        <p:nvSpPr>
          <p:cNvPr id="5" name="Text Placeholder 4"/>
          <p:cNvSpPr>
            <a:spLocks noGrp="1"/>
          </p:cNvSpPr>
          <p:nvPr>
            <p:ph type="body" idx="1"/>
          </p:nvPr>
        </p:nvSpPr>
        <p:spPr>
          <a:xfrm>
            <a:off x="831850" y="2977515"/>
            <a:ext cx="10515600" cy="3112135"/>
          </a:xfrm>
        </p:spPr>
        <p:txBody>
          <a:bodyPr vert="horz" lIns="91440" tIns="45720" rIns="91440" bIns="45720" rtlCol="0" anchor="t">
            <a:normAutofit/>
          </a:bodyPr>
          <a:lstStyle/>
          <a:p>
            <a:pPr marL="457200" indent="-457200">
              <a:buAutoNum type="alphaLcPeriod"/>
            </a:pPr>
            <a:r>
              <a:rPr lang="en-US" dirty="0">
                <a:cs typeface="Calibri"/>
              </a:rPr>
              <a:t>Color Contrast – MSFT Word</a:t>
            </a:r>
          </a:p>
          <a:p>
            <a:pPr marL="457200" indent="-457200">
              <a:buAutoNum type="alphaLcPeriod"/>
            </a:pPr>
            <a:r>
              <a:rPr lang="en-US" dirty="0">
                <a:cs typeface="Calibri"/>
              </a:rPr>
              <a:t>Images – MSFT Word</a:t>
            </a:r>
          </a:p>
          <a:p>
            <a:pPr marL="457200" indent="-457200">
              <a:buAutoNum type="alphaLcPeriod"/>
            </a:pPr>
            <a:r>
              <a:rPr lang="en-US" dirty="0">
                <a:cs typeface="Calibri"/>
              </a:rPr>
              <a:t>Tagging a PDF – Adobe Acrobat</a:t>
            </a:r>
          </a:p>
          <a:p>
            <a:pPr marL="457200" indent="-457200">
              <a:buAutoNum type="alphaLcPeriod"/>
            </a:pPr>
            <a:r>
              <a:rPr lang="en-US" dirty="0">
                <a:cs typeface="Calibri"/>
              </a:rPr>
              <a:t>Headings – MSFT Word </a:t>
            </a:r>
          </a:p>
          <a:p>
            <a:pPr marL="457200" indent="-457200">
              <a:buAutoNum type="alphaLcPeriod"/>
            </a:pPr>
            <a:r>
              <a:rPr lang="en-US" dirty="0">
                <a:cs typeface="Calibri"/>
              </a:rPr>
              <a:t>Images – Blackboard </a:t>
            </a:r>
          </a:p>
          <a:p>
            <a:pPr marL="457200" indent="-457200">
              <a:buAutoNum type="alphaLcPeriod"/>
            </a:pPr>
            <a:r>
              <a:rPr lang="en-US" dirty="0" smtClean="0">
                <a:cs typeface="Calibri"/>
              </a:rPr>
              <a:t>Captioning </a:t>
            </a:r>
            <a:r>
              <a:rPr lang="en-US" dirty="0">
                <a:cs typeface="Calibri"/>
              </a:rPr>
              <a:t>– MSFT </a:t>
            </a:r>
            <a:r>
              <a:rPr lang="en-US" dirty="0" smtClean="0">
                <a:cs typeface="Calibri"/>
              </a:rPr>
              <a:t>Stream</a:t>
            </a:r>
            <a:endParaRPr lang="en-US" dirty="0">
              <a:cs typeface="Calibri"/>
            </a:endParaRPr>
          </a:p>
        </p:txBody>
      </p:sp>
    </p:spTree>
    <p:extLst>
      <p:ext uri="{BB962C8B-B14F-4D97-AF65-F5344CB8AC3E}">
        <p14:creationId xmlns:p14="http://schemas.microsoft.com/office/powerpoint/2010/main" val="40371545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Color </a:t>
            </a:r>
            <a:r>
              <a:rPr lang="en-US" dirty="0"/>
              <a:t>Contrast – Microsoft Word 2016</a:t>
            </a:r>
          </a:p>
        </p:txBody>
      </p:sp>
      <p:sp>
        <p:nvSpPr>
          <p:cNvPr id="3" name="Content Placeholder 2"/>
          <p:cNvSpPr>
            <a:spLocks noGrp="1"/>
          </p:cNvSpPr>
          <p:nvPr>
            <p:ph sz="half" idx="1"/>
          </p:nvPr>
        </p:nvSpPr>
        <p:spPr>
          <a:xfrm>
            <a:off x="838200" y="1653096"/>
            <a:ext cx="5181600" cy="4351338"/>
          </a:xfrm>
        </p:spPr>
        <p:txBody>
          <a:bodyPr vert="horz" lIns="91440" tIns="45720" rIns="91440" bIns="45720" rtlCol="0" anchor="t">
            <a:normAutofit lnSpcReduction="10000"/>
          </a:bodyPr>
          <a:lstStyle/>
          <a:p>
            <a:pPr marL="0" indent="0">
              <a:buNone/>
            </a:pPr>
            <a:r>
              <a:rPr lang="en-US" dirty="0">
                <a:cs typeface="Calibri" panose="020F0502020204030204"/>
              </a:rPr>
              <a:t>Steps</a:t>
            </a:r>
          </a:p>
          <a:p>
            <a:pPr marL="514350" indent="-514350">
              <a:buAutoNum type="arabicPeriod"/>
            </a:pPr>
            <a:r>
              <a:rPr lang="en-US" dirty="0">
                <a:cs typeface="Calibri" panose="020F0502020204030204"/>
              </a:rPr>
              <a:t>In the Design tab, click the </a:t>
            </a:r>
            <a:r>
              <a:rPr lang="en-US" b="1" dirty="0">
                <a:cs typeface="Calibri" panose="020F0502020204030204"/>
              </a:rPr>
              <a:t>Page Color</a:t>
            </a:r>
          </a:p>
          <a:p>
            <a:pPr marL="514350" indent="-514350">
              <a:buAutoNum type="arabicPeriod"/>
            </a:pPr>
            <a:r>
              <a:rPr lang="en-US" dirty="0">
                <a:cs typeface="Calibri" panose="020F0502020204030204"/>
              </a:rPr>
              <a:t>Select a page color that provides high contrast</a:t>
            </a:r>
          </a:p>
          <a:p>
            <a:pPr marL="514350" indent="-514350">
              <a:buAutoNum type="arabicPeriod"/>
            </a:pPr>
            <a:endParaRPr lang="en-US" dirty="0">
              <a:cs typeface="Calibri" panose="020F0502020204030204"/>
            </a:endParaRPr>
          </a:p>
        </p:txBody>
      </p:sp>
      <p:sp>
        <p:nvSpPr>
          <p:cNvPr id="4" name="Content Placeholder 3"/>
          <p:cNvSpPr>
            <a:spLocks noGrp="1"/>
          </p:cNvSpPr>
          <p:nvPr>
            <p:ph sz="half" idx="2"/>
          </p:nvPr>
        </p:nvSpPr>
        <p:spPr>
          <a:xfrm>
            <a:off x="6172200" y="1676187"/>
            <a:ext cx="5839690" cy="4328248"/>
          </a:xfrm>
        </p:spPr>
        <p:txBody>
          <a:bodyPr vert="horz" lIns="91440" tIns="45720" rIns="91440" bIns="45720" rtlCol="0" anchor="t">
            <a:normAutofit lnSpcReduction="10000"/>
          </a:bodyPr>
          <a:lstStyle/>
          <a:p>
            <a:pPr marL="0" indent="0">
              <a:buNone/>
            </a:pPr>
            <a:r>
              <a:rPr lang="en-US">
                <a:cs typeface="Calibri" panose="020F0502020204030204"/>
              </a:rPr>
              <a:t>Additional Resources </a:t>
            </a:r>
          </a:p>
          <a:p>
            <a:r>
              <a:rPr lang="en-US">
                <a:cs typeface="Calibri" panose="020F0502020204030204"/>
                <a:hlinkClick r:id="rId3"/>
              </a:rPr>
              <a:t>Accessible Color Pallet Generator, Colorsafe.co</a:t>
            </a:r>
            <a:endParaRPr lang="en-US">
              <a:cs typeface="Calibri" panose="020F0502020204030204"/>
            </a:endParaRPr>
          </a:p>
          <a:p>
            <a:pPr lvl="1"/>
            <a:r>
              <a:rPr lang="en-US">
                <a:ea typeface="+mn-lt"/>
                <a:cs typeface="+mn-lt"/>
              </a:rPr>
              <a:t>http://colorsafe.co/</a:t>
            </a:r>
            <a:endParaRPr lang="en-US">
              <a:cs typeface="Calibri"/>
            </a:endParaRPr>
          </a:p>
          <a:p>
            <a:r>
              <a:rPr lang="en-US">
                <a:cs typeface="Calibri" panose="020F0502020204030204"/>
                <a:hlinkClick r:id="rId4"/>
              </a:rPr>
              <a:t>"Contrast and Color Accessibility," WebAIM</a:t>
            </a:r>
            <a:endParaRPr lang="en-US">
              <a:cs typeface="Calibri" panose="020F0502020204030204"/>
            </a:endParaRPr>
          </a:p>
          <a:p>
            <a:pPr lvl="1"/>
            <a:r>
              <a:rPr lang="en-US">
                <a:ea typeface="+mn-lt"/>
                <a:cs typeface="+mn-lt"/>
              </a:rPr>
              <a:t>https://webaim.org/articles/contrast/</a:t>
            </a:r>
          </a:p>
          <a:p>
            <a:r>
              <a:rPr lang="en-US">
                <a:cs typeface="Calibri" panose="020F0502020204030204"/>
                <a:hlinkClick r:id="rId5"/>
              </a:rPr>
              <a:t>Color Contrast Analyzer tool, The Paciello Group</a:t>
            </a:r>
            <a:endParaRPr lang="en-US">
              <a:cs typeface="Calibri" panose="020F0502020204030204"/>
            </a:endParaRPr>
          </a:p>
          <a:p>
            <a:pPr lvl="1"/>
            <a:r>
              <a:rPr lang="en-US">
                <a:ea typeface="+mn-lt"/>
                <a:cs typeface="+mn-lt"/>
              </a:rPr>
              <a:t>https://developer.paciellogroup.com/resources/contrastanalyser/</a:t>
            </a:r>
            <a:endParaRPr lang="en-US">
              <a:cs typeface="Calibri" panose="020F0502020204030204"/>
            </a:endParaRPr>
          </a:p>
        </p:txBody>
      </p:sp>
    </p:spTree>
    <p:extLst>
      <p:ext uri="{BB962C8B-B14F-4D97-AF65-F5344CB8AC3E}">
        <p14:creationId xmlns:p14="http://schemas.microsoft.com/office/powerpoint/2010/main" val="1257358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64B04-EFDB-405E-9310-0E3F25E3ADB9}"/>
              </a:ext>
            </a:extLst>
          </p:cNvPr>
          <p:cNvSpPr>
            <a:spLocks noGrp="1"/>
          </p:cNvSpPr>
          <p:nvPr>
            <p:ph type="title"/>
          </p:nvPr>
        </p:nvSpPr>
        <p:spPr/>
        <p:txBody>
          <a:bodyPr/>
          <a:lstStyle/>
          <a:p>
            <a:r>
              <a:rPr lang="en-US">
                <a:cs typeface="Calibri Light"/>
              </a:rPr>
              <a:t>Sections Outline</a:t>
            </a:r>
            <a:endParaRPr lang="en-US"/>
          </a:p>
        </p:txBody>
      </p:sp>
      <p:sp>
        <p:nvSpPr>
          <p:cNvPr id="3" name="Content Placeholder 2">
            <a:extLst>
              <a:ext uri="{FF2B5EF4-FFF2-40B4-BE49-F238E27FC236}">
                <a16:creationId xmlns:a16="http://schemas.microsoft.com/office/drawing/2014/main" id="{7540C46E-BA25-4DA4-B7B5-5F89298AD265}"/>
              </a:ext>
            </a:extLst>
          </p:cNvPr>
          <p:cNvSpPr>
            <a:spLocks noGrp="1"/>
          </p:cNvSpPr>
          <p:nvPr>
            <p:ph idx="1"/>
          </p:nvPr>
        </p:nvSpPr>
        <p:spPr/>
        <p:txBody>
          <a:bodyPr vert="horz" lIns="91440" tIns="45720" rIns="91440" bIns="45720" rtlCol="0" anchor="t">
            <a:normAutofit/>
          </a:bodyPr>
          <a:lstStyle/>
          <a:p>
            <a:pPr marL="514350" indent="-514350">
              <a:buFont typeface="+mj-lt"/>
              <a:buAutoNum type="arabicPeriod"/>
            </a:pPr>
            <a:r>
              <a:rPr lang="en-US" dirty="0">
                <a:cs typeface="Calibri"/>
              </a:rPr>
              <a:t>Core Features</a:t>
            </a:r>
          </a:p>
          <a:p>
            <a:pPr marL="514350" indent="-514350">
              <a:buFont typeface="+mj-lt"/>
              <a:buAutoNum type="arabicPeriod"/>
            </a:pPr>
            <a:r>
              <a:rPr lang="en-US" dirty="0">
                <a:cs typeface="Calibri"/>
              </a:rPr>
              <a:t>Ally User Interface</a:t>
            </a:r>
          </a:p>
          <a:p>
            <a:pPr marL="514350" indent="-514350">
              <a:buFont typeface="+mj-lt"/>
              <a:buAutoNum type="arabicPeriod"/>
            </a:pPr>
            <a:r>
              <a:rPr lang="en-US" dirty="0">
                <a:cs typeface="Calibri"/>
              </a:rPr>
              <a:t>Accessibility Feedback</a:t>
            </a:r>
          </a:p>
          <a:p>
            <a:pPr marL="514350" indent="-514350">
              <a:buFont typeface="+mj-lt"/>
              <a:buAutoNum type="arabicPeriod"/>
            </a:pPr>
            <a:r>
              <a:rPr lang="en-US" dirty="0" smtClean="0">
                <a:cs typeface="Calibri"/>
              </a:rPr>
              <a:t>Fundamental Workflows</a:t>
            </a:r>
          </a:p>
          <a:p>
            <a:pPr marL="514350" indent="-514350">
              <a:buFont typeface="+mj-lt"/>
              <a:buAutoNum type="arabicPeriod"/>
            </a:pPr>
            <a:r>
              <a:rPr lang="en-US" dirty="0" smtClean="0">
                <a:cs typeface="Calibri"/>
              </a:rPr>
              <a:t>Accessibility Solutions</a:t>
            </a:r>
          </a:p>
          <a:p>
            <a:pPr marL="514350" indent="-514350">
              <a:buFont typeface="+mj-lt"/>
              <a:buAutoNum type="arabicPeriod"/>
            </a:pPr>
            <a:r>
              <a:rPr lang="en-US" dirty="0" smtClean="0">
                <a:cs typeface="Calibri"/>
              </a:rPr>
              <a:t>Conclusion</a:t>
            </a:r>
          </a:p>
          <a:p>
            <a:endParaRPr lang="en-US" dirty="0">
              <a:cs typeface="Calibri"/>
            </a:endParaRPr>
          </a:p>
        </p:txBody>
      </p:sp>
    </p:spTree>
    <p:extLst>
      <p:ext uri="{BB962C8B-B14F-4D97-AF65-F5344CB8AC3E}">
        <p14:creationId xmlns:p14="http://schemas.microsoft.com/office/powerpoint/2010/main" val="39875367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 Color Contrast</a:t>
            </a:r>
          </a:p>
        </p:txBody>
      </p:sp>
      <p:pic>
        <p:nvPicPr>
          <p:cNvPr id="8" name="Picture 8" descr="see previous slide for steps">
            <a:extLst>
              <a:ext uri="{FF2B5EF4-FFF2-40B4-BE49-F238E27FC236}">
                <a16:creationId xmlns:a16="http://schemas.microsoft.com/office/drawing/2014/main" id="{780043EF-7625-4FD2-8820-610E097D0A86}"/>
              </a:ext>
            </a:extLst>
          </p:cNvPr>
          <p:cNvPicPr>
            <a:picLocks noGrp="1" noChangeAspect="1"/>
          </p:cNvPicPr>
          <p:nvPr>
            <p:ph idx="1"/>
          </p:nvPr>
        </p:nvPicPr>
        <p:blipFill>
          <a:blip r:embed="rId3"/>
          <a:stretch>
            <a:fillRect/>
          </a:stretch>
        </p:blipFill>
        <p:spPr>
          <a:xfrm>
            <a:off x="2239517" y="1485675"/>
            <a:ext cx="7735712" cy="4351338"/>
          </a:xfrm>
        </p:spPr>
      </p:pic>
    </p:spTree>
    <p:extLst>
      <p:ext uri="{BB962C8B-B14F-4D97-AF65-F5344CB8AC3E}">
        <p14:creationId xmlns:p14="http://schemas.microsoft.com/office/powerpoint/2010/main" val="832404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 Images </a:t>
            </a:r>
            <a:r>
              <a:rPr lang="en-US" dirty="0"/>
              <a:t>– Microsoft Word 2016</a:t>
            </a:r>
          </a:p>
        </p:txBody>
      </p:sp>
      <p:sp>
        <p:nvSpPr>
          <p:cNvPr id="3" name="Content Placeholder 2"/>
          <p:cNvSpPr>
            <a:spLocks noGrp="1"/>
          </p:cNvSpPr>
          <p:nvPr>
            <p:ph sz="half" idx="1"/>
          </p:nvPr>
        </p:nvSpPr>
        <p:spPr>
          <a:xfrm>
            <a:off x="838200" y="1653096"/>
            <a:ext cx="5181600" cy="4351338"/>
          </a:xfrm>
        </p:spPr>
        <p:txBody>
          <a:bodyPr vert="horz" lIns="91440" tIns="45720" rIns="91440" bIns="45720" rtlCol="0" anchor="t">
            <a:normAutofit/>
          </a:bodyPr>
          <a:lstStyle/>
          <a:p>
            <a:pPr marL="0" indent="0">
              <a:buNone/>
            </a:pPr>
            <a:r>
              <a:rPr lang="en-US" dirty="0">
                <a:cs typeface="Calibri" panose="020F0502020204030204"/>
              </a:rPr>
              <a:t>Steps</a:t>
            </a:r>
          </a:p>
          <a:p>
            <a:pPr marL="514350" indent="-514350">
              <a:buAutoNum type="arabicPeriod"/>
            </a:pPr>
            <a:r>
              <a:rPr lang="en-US" dirty="0">
                <a:cs typeface="Calibri" panose="020F0502020204030204"/>
              </a:rPr>
              <a:t>Right-click an image</a:t>
            </a:r>
          </a:p>
          <a:p>
            <a:pPr marL="514350" indent="-514350">
              <a:buAutoNum type="arabicPeriod"/>
            </a:pPr>
            <a:r>
              <a:rPr lang="en-US" dirty="0">
                <a:cs typeface="Calibri" panose="020F0502020204030204"/>
              </a:rPr>
              <a:t>Select </a:t>
            </a:r>
            <a:r>
              <a:rPr lang="en-US" b="1" dirty="0">
                <a:cs typeface="Calibri" panose="020F0502020204030204"/>
              </a:rPr>
              <a:t>Format Picture</a:t>
            </a:r>
          </a:p>
          <a:p>
            <a:pPr marL="514350" indent="-514350">
              <a:buAutoNum type="arabicPeriod"/>
            </a:pPr>
            <a:r>
              <a:rPr lang="en-US" dirty="0">
                <a:cs typeface="Calibri" panose="020F0502020204030204"/>
              </a:rPr>
              <a:t>Then select </a:t>
            </a:r>
            <a:r>
              <a:rPr lang="en-US" b="1" dirty="0">
                <a:cs typeface="Calibri" panose="020F0502020204030204"/>
              </a:rPr>
              <a:t>Layout &amp; Properties</a:t>
            </a:r>
          </a:p>
          <a:p>
            <a:pPr marL="514350" indent="-514350">
              <a:buAutoNum type="arabicPeriod"/>
            </a:pPr>
            <a:r>
              <a:rPr lang="en-US" dirty="0">
                <a:cs typeface="Calibri" panose="020F0502020204030204"/>
              </a:rPr>
              <a:t>Select </a:t>
            </a:r>
            <a:r>
              <a:rPr lang="en-US" b="1" dirty="0">
                <a:cs typeface="Calibri" panose="020F0502020204030204"/>
              </a:rPr>
              <a:t>Alt Text</a:t>
            </a:r>
          </a:p>
          <a:p>
            <a:pPr marL="514350" indent="-514350">
              <a:buAutoNum type="arabicPeriod"/>
            </a:pPr>
            <a:r>
              <a:rPr lang="en-US" dirty="0">
                <a:cs typeface="Calibri" panose="020F0502020204030204"/>
              </a:rPr>
              <a:t>Type a brief description of the image   </a:t>
            </a:r>
          </a:p>
          <a:p>
            <a:pPr marL="514350" indent="-514350">
              <a:buAutoNum type="arabicPeriod"/>
            </a:pPr>
            <a:endParaRPr lang="en-US" dirty="0">
              <a:cs typeface="Calibri" panose="020F0502020204030204"/>
            </a:endParaRPr>
          </a:p>
        </p:txBody>
      </p:sp>
      <p:sp>
        <p:nvSpPr>
          <p:cNvPr id="4" name="Content Placeholder 3"/>
          <p:cNvSpPr>
            <a:spLocks noGrp="1"/>
          </p:cNvSpPr>
          <p:nvPr>
            <p:ph sz="half" idx="2"/>
          </p:nvPr>
        </p:nvSpPr>
        <p:spPr>
          <a:xfrm>
            <a:off x="6172200" y="1676187"/>
            <a:ext cx="5839690" cy="4328248"/>
          </a:xfrm>
        </p:spPr>
        <p:txBody>
          <a:bodyPr vert="horz" lIns="91440" tIns="45720" rIns="91440" bIns="45720" rtlCol="0" anchor="t">
            <a:normAutofit/>
          </a:bodyPr>
          <a:lstStyle/>
          <a:p>
            <a:pPr marL="0" indent="0">
              <a:buNone/>
            </a:pPr>
            <a:r>
              <a:rPr lang="en-US">
                <a:cs typeface="Calibri" panose="020F0502020204030204"/>
              </a:rPr>
              <a:t>Additional Resources </a:t>
            </a:r>
          </a:p>
          <a:p>
            <a:r>
              <a:rPr lang="en-US">
                <a:cs typeface="Calibri" panose="020F0502020204030204"/>
                <a:hlinkClick r:id="rId3"/>
              </a:rPr>
              <a:t>"Fix Text Contrast," Blackboard</a:t>
            </a:r>
          </a:p>
          <a:p>
            <a:pPr lvl="1"/>
            <a:r>
              <a:rPr lang="en-US">
                <a:ea typeface="+mn-lt"/>
                <a:cs typeface="+mn-lt"/>
              </a:rPr>
              <a:t>https://help.blackboard.com/Ally/Ally_for_LMS/Instructor/Improve_Accessibility/Fix_Text_Contrast</a:t>
            </a:r>
            <a:endParaRPr lang="en-US">
              <a:cs typeface="Calibri"/>
            </a:endParaRPr>
          </a:p>
          <a:p>
            <a:r>
              <a:rPr lang="en-US">
                <a:cs typeface="Calibri" panose="020F0502020204030204"/>
                <a:hlinkClick r:id="rId4"/>
              </a:rPr>
              <a:t>"How to Create an Accessible Word Document," Instruction@UH</a:t>
            </a:r>
            <a:endParaRPr lang="en-US">
              <a:cs typeface="Calibri" panose="020F0502020204030204"/>
            </a:endParaRPr>
          </a:p>
          <a:p>
            <a:pPr lvl="1"/>
            <a:r>
              <a:rPr lang="en-US">
                <a:ea typeface="+mn-lt"/>
                <a:cs typeface="+mn-lt"/>
              </a:rPr>
              <a:t>https://www.instruction.uh.edu/knowledgebase/how-to-create-a-word-document-accessible/</a:t>
            </a:r>
            <a:endParaRPr lang="en-US">
              <a:cs typeface="Calibri" panose="020F0502020204030204"/>
            </a:endParaRPr>
          </a:p>
        </p:txBody>
      </p:sp>
    </p:spTree>
    <p:extLst>
      <p:ext uri="{BB962C8B-B14F-4D97-AF65-F5344CB8AC3E}">
        <p14:creationId xmlns:p14="http://schemas.microsoft.com/office/powerpoint/2010/main" val="504313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 </a:t>
            </a:r>
            <a:r>
              <a:rPr lang="en-US" dirty="0" smtClean="0"/>
              <a:t>Images</a:t>
            </a:r>
            <a:endParaRPr lang="en-US" dirty="0"/>
          </a:p>
        </p:txBody>
      </p:sp>
      <p:pic>
        <p:nvPicPr>
          <p:cNvPr id="8" name="Picture 8" descr="see previous slide for steps">
            <a:extLst>
              <a:ext uri="{FF2B5EF4-FFF2-40B4-BE49-F238E27FC236}">
                <a16:creationId xmlns:a16="http://schemas.microsoft.com/office/drawing/2014/main" id="{780043EF-7625-4FD2-8820-610E097D0A86}"/>
              </a:ext>
            </a:extLst>
          </p:cNvPr>
          <p:cNvPicPr>
            <a:picLocks noGrp="1" noChangeAspect="1"/>
          </p:cNvPicPr>
          <p:nvPr>
            <p:ph idx="1"/>
          </p:nvPr>
        </p:nvPicPr>
        <p:blipFill>
          <a:blip r:embed="rId3"/>
          <a:stretch>
            <a:fillRect/>
          </a:stretch>
        </p:blipFill>
        <p:spPr>
          <a:xfrm>
            <a:off x="2239517" y="1485675"/>
            <a:ext cx="7735712" cy="4351338"/>
          </a:xfrm>
        </p:spPr>
      </p:pic>
    </p:spTree>
    <p:extLst>
      <p:ext uri="{BB962C8B-B14F-4D97-AF65-F5344CB8AC3E}">
        <p14:creationId xmlns:p14="http://schemas.microsoft.com/office/powerpoint/2010/main" val="19310779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 Tagging </a:t>
            </a:r>
            <a:r>
              <a:rPr lang="en-US" dirty="0"/>
              <a:t>a PDF – Adobe Acrobat 2019</a:t>
            </a:r>
          </a:p>
        </p:txBody>
      </p:sp>
      <p:sp>
        <p:nvSpPr>
          <p:cNvPr id="3" name="Content Placeholder 2"/>
          <p:cNvSpPr>
            <a:spLocks noGrp="1"/>
          </p:cNvSpPr>
          <p:nvPr>
            <p:ph sz="half" idx="1"/>
          </p:nvPr>
        </p:nvSpPr>
        <p:spPr>
          <a:xfrm>
            <a:off x="838200" y="1538078"/>
            <a:ext cx="5181600" cy="4351338"/>
          </a:xfrm>
        </p:spPr>
        <p:txBody>
          <a:bodyPr vert="horz" lIns="91440" tIns="45720" rIns="91440" bIns="45720" rtlCol="0" anchor="t">
            <a:normAutofit lnSpcReduction="10000"/>
          </a:bodyPr>
          <a:lstStyle/>
          <a:p>
            <a:pPr marL="0" indent="0">
              <a:buNone/>
            </a:pPr>
            <a:r>
              <a:rPr lang="en-US" dirty="0">
                <a:cs typeface="Calibri"/>
              </a:rPr>
              <a:t>Steps</a:t>
            </a:r>
            <a:endParaRPr lang="en-US" dirty="0"/>
          </a:p>
          <a:p>
            <a:pPr marL="514350" indent="-514350">
              <a:buAutoNum type="arabicPeriod"/>
            </a:pPr>
            <a:r>
              <a:rPr lang="en-US" dirty="0" smtClean="0">
                <a:cs typeface="Calibri"/>
              </a:rPr>
              <a:t>Run </a:t>
            </a:r>
            <a:r>
              <a:rPr lang="en-US" dirty="0">
                <a:cs typeface="Calibri"/>
              </a:rPr>
              <a:t>the </a:t>
            </a:r>
            <a:r>
              <a:rPr lang="en-US" b="1" dirty="0">
                <a:cs typeface="Calibri"/>
              </a:rPr>
              <a:t>Make Accessible </a:t>
            </a:r>
            <a:r>
              <a:rPr lang="en-US" dirty="0">
                <a:cs typeface="Calibri"/>
              </a:rPr>
              <a:t>Action </a:t>
            </a:r>
            <a:r>
              <a:rPr lang="en-US" dirty="0" smtClean="0">
                <a:cs typeface="Calibri"/>
              </a:rPr>
              <a:t>Wizard</a:t>
            </a:r>
          </a:p>
          <a:p>
            <a:pPr marL="514350" indent="-514350">
              <a:buAutoNum type="arabicPeriod"/>
            </a:pPr>
            <a:r>
              <a:rPr lang="en-US" dirty="0" smtClean="0">
                <a:cs typeface="Calibri"/>
              </a:rPr>
              <a:t>Progress through prompts until…</a:t>
            </a:r>
          </a:p>
          <a:p>
            <a:pPr marL="514350" indent="-514350">
              <a:buFont typeface="Arial" panose="020B0604020202020204" pitchFamily="34" charset="0"/>
              <a:buAutoNum type="arabicPeriod"/>
            </a:pPr>
            <a:r>
              <a:rPr lang="en-US" b="1" dirty="0" err="1"/>
              <a:t>Autotag</a:t>
            </a:r>
            <a:r>
              <a:rPr lang="en-US" b="1" dirty="0"/>
              <a:t> </a:t>
            </a:r>
            <a:r>
              <a:rPr lang="en-US" b="1" dirty="0" smtClean="0"/>
              <a:t>document</a:t>
            </a:r>
            <a:endParaRPr lang="en-US" b="1" dirty="0">
              <a:cs typeface="Calibri"/>
            </a:endParaRPr>
          </a:p>
          <a:p>
            <a:pPr marL="514350" indent="-514350">
              <a:buAutoNum type="arabicPeriod"/>
            </a:pPr>
            <a:endParaRPr lang="en-US" dirty="0">
              <a:cs typeface="Calibri"/>
            </a:endParaRPr>
          </a:p>
        </p:txBody>
      </p:sp>
      <p:sp>
        <p:nvSpPr>
          <p:cNvPr id="4" name="Content Placeholder 3"/>
          <p:cNvSpPr>
            <a:spLocks noGrp="1"/>
          </p:cNvSpPr>
          <p:nvPr>
            <p:ph sz="half" idx="2"/>
          </p:nvPr>
        </p:nvSpPr>
        <p:spPr>
          <a:xfrm>
            <a:off x="6172200" y="1538078"/>
            <a:ext cx="5181600" cy="4351338"/>
          </a:xfrm>
        </p:spPr>
        <p:txBody>
          <a:bodyPr vert="horz" lIns="91440" tIns="45720" rIns="91440" bIns="45720" rtlCol="0" anchor="t">
            <a:normAutofit lnSpcReduction="10000"/>
          </a:bodyPr>
          <a:lstStyle/>
          <a:p>
            <a:pPr marL="0" indent="0">
              <a:buNone/>
            </a:pPr>
            <a:r>
              <a:rPr lang="en-US">
                <a:cs typeface="Calibri"/>
              </a:rPr>
              <a:t>Resources</a:t>
            </a:r>
          </a:p>
          <a:p>
            <a:r>
              <a:rPr lang="en-US">
                <a:cs typeface="Calibri"/>
                <a:hlinkClick r:id="rId3"/>
              </a:rPr>
              <a:t>"Tag a PDF," Blackboard</a:t>
            </a:r>
          </a:p>
          <a:p>
            <a:pPr lvl="1"/>
            <a:r>
              <a:rPr lang="en-US">
                <a:ea typeface="+mn-lt"/>
                <a:cs typeface="+mn-lt"/>
              </a:rPr>
              <a:t>https://help.blackboard.com/Ally/Ally_for_LMS/Instructor/Improve_Accessibility/Tag_a_PDF</a:t>
            </a:r>
            <a:endParaRPr lang="en-US">
              <a:cs typeface="Calibri" panose="020F0502020204030204"/>
            </a:endParaRPr>
          </a:p>
          <a:p>
            <a:r>
              <a:rPr lang="en-US">
                <a:cs typeface="Calibri"/>
                <a:hlinkClick r:id="rId4"/>
              </a:rPr>
              <a:t>"How to Fix PDF Accessibility Issues in Adobe Acrobat Pro DC 2019," Instruction@UH</a:t>
            </a:r>
          </a:p>
          <a:p>
            <a:pPr lvl="1"/>
            <a:r>
              <a:rPr lang="en-US">
                <a:ea typeface="+mn-lt"/>
                <a:cs typeface="+mn-lt"/>
              </a:rPr>
              <a:t>http://www.instruction.uh.edu/knowledgebase/how-to-fix-pdf-accessibility-issues-in-adobe-acrobat-pro-dc-2019-windows-10/</a:t>
            </a:r>
            <a:endParaRPr lang="en-US">
              <a:cs typeface="Calibri"/>
            </a:endParaRPr>
          </a:p>
        </p:txBody>
      </p:sp>
    </p:spTree>
    <p:extLst>
      <p:ext uri="{BB962C8B-B14F-4D97-AF65-F5344CB8AC3E}">
        <p14:creationId xmlns:p14="http://schemas.microsoft.com/office/powerpoint/2010/main" val="42219780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 Headings </a:t>
            </a:r>
            <a:r>
              <a:rPr lang="en-US" dirty="0"/>
              <a:t>– Microsoft Word 2016</a:t>
            </a:r>
          </a:p>
        </p:txBody>
      </p:sp>
      <p:sp>
        <p:nvSpPr>
          <p:cNvPr id="3" name="Content Placeholder 2"/>
          <p:cNvSpPr>
            <a:spLocks noGrp="1"/>
          </p:cNvSpPr>
          <p:nvPr>
            <p:ph sz="half" idx="1"/>
          </p:nvPr>
        </p:nvSpPr>
        <p:spPr>
          <a:xfrm>
            <a:off x="838200" y="1653096"/>
            <a:ext cx="5181600" cy="4351338"/>
          </a:xfrm>
        </p:spPr>
        <p:txBody>
          <a:bodyPr vert="horz" lIns="91440" tIns="45720" rIns="91440" bIns="45720" rtlCol="0" anchor="t">
            <a:normAutofit lnSpcReduction="10000"/>
          </a:bodyPr>
          <a:lstStyle/>
          <a:p>
            <a:pPr marL="0" indent="0">
              <a:buNone/>
            </a:pPr>
            <a:r>
              <a:rPr lang="en-US" dirty="0">
                <a:cs typeface="Calibri" panose="020F0502020204030204"/>
              </a:rPr>
              <a:t>Steps</a:t>
            </a:r>
          </a:p>
          <a:p>
            <a:pPr marL="514350" indent="-514350">
              <a:buAutoNum type="arabicPeriod"/>
            </a:pPr>
            <a:r>
              <a:rPr lang="en-US" dirty="0">
                <a:cs typeface="Calibri" panose="020F0502020204030204"/>
              </a:rPr>
              <a:t>In the View tab, click the </a:t>
            </a:r>
            <a:r>
              <a:rPr lang="en-US" b="1" dirty="0">
                <a:cs typeface="Calibri" panose="020F0502020204030204"/>
              </a:rPr>
              <a:t>Navigation Pane </a:t>
            </a:r>
            <a:r>
              <a:rPr lang="en-US" dirty="0">
                <a:cs typeface="Calibri" panose="020F0502020204030204"/>
              </a:rPr>
              <a:t>to see headings used in the document</a:t>
            </a:r>
          </a:p>
          <a:p>
            <a:pPr marL="514350" indent="-514350">
              <a:buAutoNum type="arabicPeriod"/>
            </a:pPr>
            <a:r>
              <a:rPr lang="en-US" dirty="0">
                <a:cs typeface="Calibri" panose="020F0502020204030204"/>
              </a:rPr>
              <a:t>Using the cursor, highlight text to be a heading</a:t>
            </a:r>
          </a:p>
          <a:p>
            <a:pPr marL="514350" indent="-514350">
              <a:buAutoNum type="arabicPeriod"/>
            </a:pPr>
            <a:r>
              <a:rPr lang="en-US" dirty="0">
                <a:cs typeface="Calibri" panose="020F0502020204030204"/>
              </a:rPr>
              <a:t>In the Home tab, select a Heading 1, 2, or 3 from the </a:t>
            </a:r>
            <a:r>
              <a:rPr lang="en-US" b="1" dirty="0">
                <a:cs typeface="Calibri" panose="020F0502020204030204"/>
              </a:rPr>
              <a:t>Styles menu</a:t>
            </a:r>
          </a:p>
        </p:txBody>
      </p:sp>
      <p:sp>
        <p:nvSpPr>
          <p:cNvPr id="4" name="Content Placeholder 3"/>
          <p:cNvSpPr>
            <a:spLocks noGrp="1"/>
          </p:cNvSpPr>
          <p:nvPr>
            <p:ph sz="half" idx="2"/>
          </p:nvPr>
        </p:nvSpPr>
        <p:spPr>
          <a:xfrm>
            <a:off x="6172200" y="1676187"/>
            <a:ext cx="5839690" cy="4328248"/>
          </a:xfrm>
        </p:spPr>
        <p:txBody>
          <a:bodyPr vert="horz" lIns="91440" tIns="45720" rIns="91440" bIns="45720" rtlCol="0" anchor="t">
            <a:normAutofit lnSpcReduction="10000"/>
          </a:bodyPr>
          <a:lstStyle/>
          <a:p>
            <a:pPr marL="0" indent="0">
              <a:buNone/>
            </a:pPr>
            <a:r>
              <a:rPr lang="en-US">
                <a:cs typeface="Calibri" panose="020F0502020204030204"/>
              </a:rPr>
              <a:t>Additional Resources </a:t>
            </a:r>
          </a:p>
          <a:p>
            <a:r>
              <a:rPr lang="en-US">
                <a:cs typeface="Calibri" panose="020F0502020204030204"/>
                <a:hlinkClick r:id="rId3"/>
              </a:rPr>
              <a:t>"Add Headings to a Document," Blackboard</a:t>
            </a:r>
          </a:p>
          <a:p>
            <a:pPr lvl="1"/>
            <a:r>
              <a:rPr lang="en-US">
                <a:ea typeface="+mn-lt"/>
                <a:cs typeface="+mn-lt"/>
              </a:rPr>
              <a:t>https://help.blackboard.com/Ally/Ally_for_LMS/Instructor/Improve_Accessibility/Add_Headings_To_A_Document</a:t>
            </a:r>
            <a:endParaRPr lang="en-US">
              <a:cs typeface="Calibri"/>
            </a:endParaRPr>
          </a:p>
          <a:p>
            <a:r>
              <a:rPr lang="en-US">
                <a:cs typeface="Calibri" panose="020F0502020204030204"/>
                <a:hlinkClick r:id="rId4"/>
              </a:rPr>
              <a:t>"Creating Accessible Microsoft Office Documents," Office of the Texas Governor</a:t>
            </a:r>
          </a:p>
          <a:p>
            <a:pPr lvl="1"/>
            <a:r>
              <a:rPr lang="en-US">
                <a:ea typeface="+mn-lt"/>
                <a:cs typeface="+mn-lt"/>
              </a:rPr>
              <a:t>https://gov.texas.gov/organization/disabilities/accessibledocs2013-16</a:t>
            </a:r>
            <a:endParaRPr lang="en-US">
              <a:cs typeface="Calibri" panose="020F0502020204030204"/>
            </a:endParaRPr>
          </a:p>
        </p:txBody>
      </p:sp>
    </p:spTree>
    <p:extLst>
      <p:ext uri="{BB962C8B-B14F-4D97-AF65-F5344CB8AC3E}">
        <p14:creationId xmlns:p14="http://schemas.microsoft.com/office/powerpoint/2010/main" val="12289371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 Headings</a:t>
            </a:r>
          </a:p>
        </p:txBody>
      </p:sp>
      <p:pic>
        <p:nvPicPr>
          <p:cNvPr id="8" name="Picture 8" descr="See previous slide for steps">
            <a:extLst>
              <a:ext uri="{FF2B5EF4-FFF2-40B4-BE49-F238E27FC236}">
                <a16:creationId xmlns:a16="http://schemas.microsoft.com/office/drawing/2014/main" id="{780043EF-7625-4FD2-8820-610E097D0A86}"/>
              </a:ext>
            </a:extLst>
          </p:cNvPr>
          <p:cNvPicPr>
            <a:picLocks noGrp="1" noChangeAspect="1"/>
          </p:cNvPicPr>
          <p:nvPr>
            <p:ph idx="1"/>
          </p:nvPr>
        </p:nvPicPr>
        <p:blipFill>
          <a:blip r:embed="rId2"/>
          <a:stretch>
            <a:fillRect/>
          </a:stretch>
        </p:blipFill>
        <p:spPr>
          <a:xfrm>
            <a:off x="2239517" y="1485675"/>
            <a:ext cx="7735712" cy="4351338"/>
          </a:xfrm>
        </p:spPr>
      </p:pic>
    </p:spTree>
    <p:extLst>
      <p:ext uri="{BB962C8B-B14F-4D97-AF65-F5344CB8AC3E}">
        <p14:creationId xmlns:p14="http://schemas.microsoft.com/office/powerpoint/2010/main" val="35537192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 Images </a:t>
            </a:r>
            <a:r>
              <a:rPr lang="en-US" dirty="0"/>
              <a:t>– Blackboard</a:t>
            </a:r>
          </a:p>
        </p:txBody>
      </p:sp>
      <p:sp>
        <p:nvSpPr>
          <p:cNvPr id="3" name="Content Placeholder 2"/>
          <p:cNvSpPr>
            <a:spLocks noGrp="1"/>
          </p:cNvSpPr>
          <p:nvPr>
            <p:ph sz="half" idx="1"/>
          </p:nvPr>
        </p:nvSpPr>
        <p:spPr/>
        <p:txBody>
          <a:bodyPr vert="horz" lIns="91440" tIns="45720" rIns="91440" bIns="45720" rtlCol="0" anchor="t">
            <a:normAutofit/>
          </a:bodyPr>
          <a:lstStyle/>
          <a:p>
            <a:pPr marL="0" indent="0">
              <a:buNone/>
            </a:pPr>
            <a:r>
              <a:rPr lang="en-US" dirty="0">
                <a:cs typeface="Calibri" panose="020F0502020204030204"/>
              </a:rPr>
              <a:t>Steps</a:t>
            </a:r>
          </a:p>
          <a:p>
            <a:pPr marL="514350" indent="-514350">
              <a:buAutoNum type="arabicPeriod"/>
            </a:pPr>
            <a:r>
              <a:rPr lang="en-US" dirty="0">
                <a:cs typeface="Calibri" panose="020F0502020204030204"/>
              </a:rPr>
              <a:t>Click on the </a:t>
            </a:r>
            <a:r>
              <a:rPr lang="en-US" b="1" dirty="0">
                <a:cs typeface="Calibri" panose="020F0502020204030204"/>
              </a:rPr>
              <a:t>accessibility score</a:t>
            </a:r>
          </a:p>
          <a:p>
            <a:pPr marL="514350" indent="-514350">
              <a:buAutoNum type="arabicPeriod"/>
            </a:pPr>
            <a:r>
              <a:rPr lang="en-US" dirty="0">
                <a:cs typeface="Calibri" panose="020F0502020204030204"/>
              </a:rPr>
              <a:t>From the "Instructor Feedback" panel, enter alt text in the </a:t>
            </a:r>
            <a:r>
              <a:rPr lang="en-US" b="1" dirty="0">
                <a:cs typeface="Calibri" panose="020F0502020204030204"/>
              </a:rPr>
              <a:t>Add image description</a:t>
            </a:r>
            <a:r>
              <a:rPr lang="en-US" dirty="0">
                <a:cs typeface="Calibri" panose="020F0502020204030204"/>
              </a:rPr>
              <a:t> field</a:t>
            </a:r>
            <a:endParaRPr lang="en-US" b="1" dirty="0">
              <a:cs typeface="Calibri" panose="020F0502020204030204"/>
            </a:endParaRPr>
          </a:p>
          <a:p>
            <a:pPr marL="514350" indent="-514350">
              <a:buAutoNum type="arabicPeriod"/>
            </a:pPr>
            <a:r>
              <a:rPr lang="en-US" dirty="0">
                <a:cs typeface="Calibri" panose="020F0502020204030204"/>
              </a:rPr>
              <a:t>Click </a:t>
            </a:r>
            <a:r>
              <a:rPr lang="en-US" b="1" dirty="0">
                <a:cs typeface="Calibri" panose="020F0502020204030204"/>
              </a:rPr>
              <a:t>Add </a:t>
            </a:r>
            <a:r>
              <a:rPr lang="en-US" dirty="0">
                <a:cs typeface="Calibri" panose="020F0502020204030204"/>
              </a:rPr>
              <a:t>to save alt text</a:t>
            </a:r>
          </a:p>
        </p:txBody>
      </p:sp>
      <p:sp>
        <p:nvSpPr>
          <p:cNvPr id="4" name="Content Placeholder 3"/>
          <p:cNvSpPr>
            <a:spLocks noGrp="1"/>
          </p:cNvSpPr>
          <p:nvPr>
            <p:ph sz="half" idx="2"/>
          </p:nvPr>
        </p:nvSpPr>
        <p:spPr/>
        <p:txBody>
          <a:bodyPr vert="horz" lIns="91440" tIns="45720" rIns="91440" bIns="45720" rtlCol="0" anchor="t">
            <a:normAutofit/>
          </a:bodyPr>
          <a:lstStyle/>
          <a:p>
            <a:pPr marL="0" indent="0">
              <a:buNone/>
            </a:pPr>
            <a:r>
              <a:rPr lang="en-US"/>
              <a:t>Additional Resources</a:t>
            </a:r>
          </a:p>
          <a:p>
            <a:r>
              <a:rPr lang="en-US">
                <a:cs typeface="Calibri"/>
                <a:hlinkClick r:id="rId3"/>
              </a:rPr>
              <a:t>"Add Image Descriptions," Blackboard</a:t>
            </a:r>
            <a:endParaRPr lang="en-US">
              <a:cs typeface="Calibri"/>
            </a:endParaRPr>
          </a:p>
          <a:p>
            <a:pPr lvl="1"/>
            <a:r>
              <a:rPr lang="en-US">
                <a:ea typeface="+mn-lt"/>
                <a:cs typeface="+mn-lt"/>
              </a:rPr>
              <a:t>https://help.blackboard.com/Ally/Ally_for_LMS/Instructor/Improve_Accessibility/Add_Image_Descriptions</a:t>
            </a:r>
            <a:endParaRPr lang="en-US">
              <a:cs typeface="Calibri"/>
            </a:endParaRPr>
          </a:p>
          <a:p>
            <a:r>
              <a:rPr lang="en-US">
                <a:hlinkClick r:id="rId4"/>
              </a:rPr>
              <a:t>"Alternative Text," WebAIM</a:t>
            </a:r>
            <a:endParaRPr lang="en-US"/>
          </a:p>
          <a:p>
            <a:pPr lvl="1"/>
            <a:r>
              <a:rPr lang="en-US"/>
              <a:t>https</a:t>
            </a:r>
            <a:r>
              <a:rPr lang="en-US">
                <a:ea typeface="+mn-lt"/>
                <a:cs typeface="+mn-lt"/>
              </a:rPr>
              <a:t>://webaim.org/techniques/alttext/</a:t>
            </a:r>
            <a:endParaRPr lang="en-US">
              <a:cs typeface="Calibri"/>
            </a:endParaRPr>
          </a:p>
          <a:p>
            <a:endParaRPr lang="en-US">
              <a:ea typeface="+mn-lt"/>
              <a:cs typeface="+mn-lt"/>
            </a:endParaRPr>
          </a:p>
        </p:txBody>
      </p:sp>
    </p:spTree>
    <p:extLst>
      <p:ext uri="{BB962C8B-B14F-4D97-AF65-F5344CB8AC3E}">
        <p14:creationId xmlns:p14="http://schemas.microsoft.com/office/powerpoint/2010/main" val="19072877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 Images in Blackboard</a:t>
            </a:r>
          </a:p>
        </p:txBody>
      </p:sp>
      <p:pic>
        <p:nvPicPr>
          <p:cNvPr id="8" name="Picture 8" descr="see previous slide for steps">
            <a:extLst>
              <a:ext uri="{FF2B5EF4-FFF2-40B4-BE49-F238E27FC236}">
                <a16:creationId xmlns:a16="http://schemas.microsoft.com/office/drawing/2014/main" id="{780043EF-7625-4FD2-8820-610E097D0A86}"/>
              </a:ext>
            </a:extLst>
          </p:cNvPr>
          <p:cNvPicPr>
            <a:picLocks noGrp="1" noChangeAspect="1"/>
          </p:cNvPicPr>
          <p:nvPr>
            <p:ph idx="1"/>
          </p:nvPr>
        </p:nvPicPr>
        <p:blipFill>
          <a:blip r:embed="rId2"/>
          <a:stretch>
            <a:fillRect/>
          </a:stretch>
        </p:blipFill>
        <p:spPr>
          <a:xfrm>
            <a:off x="2239517" y="1485675"/>
            <a:ext cx="7735712" cy="4351338"/>
          </a:xfrm>
        </p:spPr>
      </p:pic>
    </p:spTree>
    <p:extLst>
      <p:ext uri="{BB962C8B-B14F-4D97-AF65-F5344CB8AC3E}">
        <p14:creationId xmlns:p14="http://schemas.microsoft.com/office/powerpoint/2010/main" val="2886557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
            </a:r>
            <a:r>
              <a:rPr lang="en-US" dirty="0" smtClean="0"/>
              <a:t>. Captioning </a:t>
            </a:r>
            <a:r>
              <a:rPr lang="en-US" dirty="0"/>
              <a:t>– MSFT Stream</a:t>
            </a:r>
          </a:p>
        </p:txBody>
      </p:sp>
      <p:sp>
        <p:nvSpPr>
          <p:cNvPr id="3" name="Content Placeholder 2"/>
          <p:cNvSpPr>
            <a:spLocks noGrp="1"/>
          </p:cNvSpPr>
          <p:nvPr>
            <p:ph sz="half" idx="1"/>
          </p:nvPr>
        </p:nvSpPr>
        <p:spPr>
          <a:xfrm>
            <a:off x="838200" y="1609965"/>
            <a:ext cx="5181600" cy="4351338"/>
          </a:xfrm>
        </p:spPr>
        <p:txBody>
          <a:bodyPr vert="horz" lIns="91440" tIns="45720" rIns="91440" bIns="45720" rtlCol="0" anchor="t">
            <a:normAutofit fontScale="55000" lnSpcReduction="20000"/>
          </a:bodyPr>
          <a:lstStyle/>
          <a:p>
            <a:pPr marL="0" indent="0">
              <a:buNone/>
            </a:pPr>
            <a:r>
              <a:rPr lang="en-US" dirty="0">
                <a:cs typeface="Calibri" panose="020F0502020204030204"/>
              </a:rPr>
              <a:t>Steps</a:t>
            </a:r>
          </a:p>
          <a:p>
            <a:pPr marL="514350" indent="-514350">
              <a:buAutoNum type="arabicPeriod"/>
            </a:pPr>
            <a:r>
              <a:rPr lang="en-US" dirty="0">
                <a:cs typeface="Calibri" panose="020F0502020204030204"/>
              </a:rPr>
              <a:t>Sign into your </a:t>
            </a:r>
            <a:r>
              <a:rPr lang="en-US" b="1" dirty="0">
                <a:cs typeface="Calibri" panose="020F0502020204030204"/>
              </a:rPr>
              <a:t>UH Office </a:t>
            </a:r>
            <a:r>
              <a:rPr lang="en-US" b="1" dirty="0" smtClean="0">
                <a:cs typeface="Calibri" panose="020F0502020204030204"/>
              </a:rPr>
              <a:t>365</a:t>
            </a:r>
          </a:p>
          <a:p>
            <a:pPr marL="514350" indent="-514350">
              <a:buAutoNum type="arabicPeriod"/>
            </a:pPr>
            <a:r>
              <a:rPr lang="en-US" dirty="0" smtClean="0">
                <a:cs typeface="Calibri" panose="020F0502020204030204"/>
              </a:rPr>
              <a:t>Select </a:t>
            </a:r>
            <a:r>
              <a:rPr lang="en-US" b="1" dirty="0" smtClean="0">
                <a:cs typeface="Calibri" panose="020F0502020204030204"/>
              </a:rPr>
              <a:t>Stream </a:t>
            </a:r>
            <a:r>
              <a:rPr lang="en-US" i="1" dirty="0" smtClean="0">
                <a:cs typeface="Calibri" panose="020F0502020204030204"/>
              </a:rPr>
              <a:t>(If you do not see the Stream icon, click </a:t>
            </a:r>
            <a:r>
              <a:rPr lang="en-US" b="1" i="1" dirty="0" smtClean="0">
                <a:cs typeface="Calibri" panose="020F0502020204030204"/>
              </a:rPr>
              <a:t>Explore all of your apps</a:t>
            </a:r>
            <a:r>
              <a:rPr lang="en-US" i="1" dirty="0" smtClean="0">
                <a:cs typeface="Calibri" panose="020F0502020204030204"/>
              </a:rPr>
              <a:t>)</a:t>
            </a:r>
          </a:p>
          <a:p>
            <a:pPr marL="514350" indent="-514350">
              <a:buAutoNum type="arabicPeriod"/>
            </a:pPr>
            <a:r>
              <a:rPr lang="en-US" dirty="0">
                <a:cs typeface="Calibri" panose="020F0502020204030204"/>
              </a:rPr>
              <a:t>Click </a:t>
            </a:r>
            <a:r>
              <a:rPr lang="en-US" b="1" dirty="0">
                <a:cs typeface="Calibri" panose="020F0502020204030204"/>
              </a:rPr>
              <a:t>My content </a:t>
            </a:r>
            <a:r>
              <a:rPr lang="en-US" dirty="0">
                <a:cs typeface="Calibri" panose="020F0502020204030204"/>
              </a:rPr>
              <a:t>tab and select </a:t>
            </a:r>
            <a:r>
              <a:rPr lang="en-US" b="1" dirty="0">
                <a:cs typeface="Calibri" panose="020F0502020204030204"/>
              </a:rPr>
              <a:t>Videos </a:t>
            </a:r>
            <a:r>
              <a:rPr lang="en-US" dirty="0">
                <a:cs typeface="Calibri" panose="020F0502020204030204"/>
              </a:rPr>
              <a:t>from the drop-down </a:t>
            </a:r>
            <a:r>
              <a:rPr lang="en-US" dirty="0" smtClean="0">
                <a:cs typeface="Calibri" panose="020F0502020204030204"/>
              </a:rPr>
              <a:t>menu</a:t>
            </a:r>
            <a:endParaRPr lang="en-US" dirty="0">
              <a:cs typeface="Calibri" panose="020F0502020204030204"/>
            </a:endParaRPr>
          </a:p>
          <a:p>
            <a:pPr marL="514350" indent="-514350">
              <a:buAutoNum type="arabicPeriod"/>
            </a:pPr>
            <a:r>
              <a:rPr lang="en-US" dirty="0">
                <a:cs typeface="Calibri" panose="020F0502020204030204"/>
              </a:rPr>
              <a:t>In the “Videos” tab, drag a video file </a:t>
            </a:r>
            <a:r>
              <a:rPr lang="en-US" dirty="0" smtClean="0">
                <a:cs typeface="Calibri" panose="020F0502020204030204"/>
              </a:rPr>
              <a:t>there</a:t>
            </a:r>
            <a:endParaRPr lang="en-US" dirty="0">
              <a:cs typeface="Calibri" panose="020F0502020204030204"/>
            </a:endParaRPr>
          </a:p>
          <a:p>
            <a:pPr marL="514350" indent="-514350">
              <a:buAutoNum type="arabicPeriod"/>
            </a:pPr>
            <a:r>
              <a:rPr lang="en-US" dirty="0" smtClean="0">
                <a:cs typeface="Calibri" panose="020F0502020204030204"/>
              </a:rPr>
              <a:t>In </a:t>
            </a:r>
            <a:r>
              <a:rPr lang="en-US" dirty="0">
                <a:cs typeface="Calibri" panose="020F0502020204030204"/>
              </a:rPr>
              <a:t>the “Options” tab, select </a:t>
            </a:r>
            <a:r>
              <a:rPr lang="en-US" b="1" dirty="0" err="1">
                <a:cs typeface="Calibri" panose="020F0502020204030204"/>
              </a:rPr>
              <a:t>Autogenerate</a:t>
            </a:r>
            <a:r>
              <a:rPr lang="en-US" b="1" dirty="0">
                <a:cs typeface="Calibri" panose="020F0502020204030204"/>
              </a:rPr>
              <a:t> a caption </a:t>
            </a:r>
            <a:r>
              <a:rPr lang="en-US" b="1" dirty="0" smtClean="0">
                <a:cs typeface="Calibri" panose="020F0502020204030204"/>
              </a:rPr>
              <a:t>file</a:t>
            </a:r>
            <a:endParaRPr lang="en-US" b="1" dirty="0">
              <a:cs typeface="Calibri" panose="020F0502020204030204"/>
            </a:endParaRPr>
          </a:p>
          <a:p>
            <a:pPr marL="514350" indent="-514350">
              <a:buAutoNum type="arabicPeriod"/>
            </a:pPr>
            <a:r>
              <a:rPr lang="en-US" dirty="0">
                <a:cs typeface="Calibri" panose="020F0502020204030204"/>
              </a:rPr>
              <a:t>Select </a:t>
            </a:r>
            <a:r>
              <a:rPr lang="en-US" b="1" dirty="0">
                <a:cs typeface="Calibri" panose="020F0502020204030204"/>
              </a:rPr>
              <a:t>Publish now</a:t>
            </a:r>
            <a:r>
              <a:rPr lang="en-US" dirty="0">
                <a:cs typeface="Calibri" panose="020F0502020204030204"/>
              </a:rPr>
              <a:t>.  Microsoft Stream will automatically begin generating </a:t>
            </a:r>
            <a:r>
              <a:rPr lang="en-US" dirty="0" smtClean="0">
                <a:cs typeface="Calibri" panose="020F0502020204030204"/>
              </a:rPr>
              <a:t>captions. </a:t>
            </a:r>
            <a:r>
              <a:rPr lang="en-US" b="1" i="1" dirty="0" smtClean="0">
                <a:cs typeface="Calibri" panose="020F0502020204030204"/>
              </a:rPr>
              <a:t>Note</a:t>
            </a:r>
            <a:r>
              <a:rPr lang="en-US" b="1" i="1" dirty="0">
                <a:cs typeface="Calibri" panose="020F0502020204030204"/>
              </a:rPr>
              <a:t>:</a:t>
            </a:r>
            <a:r>
              <a:rPr lang="en-US" i="1" dirty="0">
                <a:cs typeface="Calibri" panose="020F0502020204030204"/>
              </a:rPr>
              <a:t> The time to generate the automatic caption depends on the length of your </a:t>
            </a:r>
            <a:r>
              <a:rPr lang="en-US" i="1" dirty="0" smtClean="0">
                <a:cs typeface="Calibri" panose="020F0502020204030204"/>
              </a:rPr>
              <a:t>video</a:t>
            </a:r>
          </a:p>
          <a:p>
            <a:pPr marL="514350" indent="-514350">
              <a:buFont typeface="+mj-lt"/>
              <a:buAutoNum type="arabicPeriod"/>
            </a:pPr>
            <a:r>
              <a:rPr lang="en-US" dirty="0">
                <a:cs typeface="Calibri"/>
              </a:rPr>
              <a:t>If you need to edit the automatic captions, click Edit in the “Transcripts” window.</a:t>
            </a:r>
          </a:p>
          <a:p>
            <a:pPr marL="514350" indent="-514350">
              <a:buFont typeface="+mj-lt"/>
              <a:buAutoNum type="arabicPeriod"/>
            </a:pPr>
            <a:r>
              <a:rPr lang="en-US" dirty="0">
                <a:cs typeface="Calibri"/>
              </a:rPr>
              <a:t>When you are in Edit mode, you can select one segment at a </a:t>
            </a:r>
            <a:r>
              <a:rPr lang="en-US" dirty="0" smtClean="0">
                <a:cs typeface="Calibri"/>
              </a:rPr>
              <a:t>time</a:t>
            </a:r>
            <a:r>
              <a:rPr lang="en-US" dirty="0">
                <a:cs typeface="Calibri"/>
              </a:rPr>
              <a:t>.</a:t>
            </a:r>
          </a:p>
        </p:txBody>
      </p:sp>
      <p:sp>
        <p:nvSpPr>
          <p:cNvPr id="4" name="Content Placeholder 3"/>
          <p:cNvSpPr>
            <a:spLocks noGrp="1"/>
          </p:cNvSpPr>
          <p:nvPr>
            <p:ph sz="half" idx="2"/>
          </p:nvPr>
        </p:nvSpPr>
        <p:spPr>
          <a:xfrm>
            <a:off x="6172200" y="1609965"/>
            <a:ext cx="5181600" cy="4351338"/>
          </a:xfrm>
        </p:spPr>
        <p:txBody>
          <a:bodyPr vert="horz" lIns="91440" tIns="45720" rIns="91440" bIns="45720" rtlCol="0" anchor="t">
            <a:normAutofit fontScale="55000" lnSpcReduction="20000"/>
          </a:bodyPr>
          <a:lstStyle/>
          <a:p>
            <a:pPr marL="0" indent="0">
              <a:buNone/>
            </a:pPr>
            <a:r>
              <a:rPr lang="en-US" dirty="0">
                <a:cs typeface="Calibri"/>
              </a:rPr>
              <a:t>Resources</a:t>
            </a:r>
          </a:p>
          <a:p>
            <a:r>
              <a:rPr lang="en-US" dirty="0">
                <a:cs typeface="Calibri"/>
                <a:hlinkClick r:id="rId3"/>
              </a:rPr>
              <a:t>"How to Generate Automatic Captions in Microsoft Stream Video," </a:t>
            </a:r>
            <a:r>
              <a:rPr lang="en-US" dirty="0" err="1">
                <a:cs typeface="Calibri"/>
                <a:hlinkClick r:id="rId3"/>
              </a:rPr>
              <a:t>Instruction@UH</a:t>
            </a:r>
            <a:endParaRPr lang="en-US" dirty="0">
              <a:cs typeface="Calibri"/>
            </a:endParaRPr>
          </a:p>
          <a:p>
            <a:pPr lvl="1"/>
            <a:r>
              <a:rPr lang="en-US" dirty="0">
                <a:ea typeface="+mn-lt"/>
                <a:cs typeface="+mn-lt"/>
              </a:rPr>
              <a:t>http://www.instruction.uh.edu/knowledgebase/how-to-generate-automatic-captions-in-microsoft-stream-video/</a:t>
            </a:r>
          </a:p>
          <a:p>
            <a:r>
              <a:rPr lang="en-US" dirty="0">
                <a:cs typeface="Calibri"/>
                <a:hlinkClick r:id="rId4"/>
              </a:rPr>
              <a:t>"How to Edit Captions on Microsoft Stream Video," </a:t>
            </a:r>
            <a:r>
              <a:rPr lang="en-US" dirty="0" err="1">
                <a:cs typeface="Calibri"/>
                <a:hlinkClick r:id="rId4"/>
              </a:rPr>
              <a:t>Instruction@UH</a:t>
            </a:r>
            <a:endParaRPr lang="en-US" dirty="0">
              <a:cs typeface="Calibri"/>
              <a:hlinkClick r:id="rId4"/>
            </a:endParaRPr>
          </a:p>
          <a:p>
            <a:pPr lvl="1"/>
            <a:r>
              <a:rPr lang="en-US" dirty="0">
                <a:ea typeface="+mn-lt"/>
                <a:cs typeface="+mn-lt"/>
              </a:rPr>
              <a:t>http://www.instruction.uh.edu/knowledgebase/how-to-edit-captions-on-microsoft-stream-video</a:t>
            </a:r>
            <a:r>
              <a:rPr lang="en-US" dirty="0" smtClean="0">
                <a:ea typeface="+mn-lt"/>
                <a:cs typeface="+mn-lt"/>
              </a:rPr>
              <a:t>/</a:t>
            </a:r>
            <a:endParaRPr lang="en-US" dirty="0">
              <a:cs typeface="Calibri"/>
            </a:endParaRPr>
          </a:p>
        </p:txBody>
      </p:sp>
    </p:spTree>
    <p:extLst>
      <p:ext uri="{BB962C8B-B14F-4D97-AF65-F5344CB8AC3E}">
        <p14:creationId xmlns:p14="http://schemas.microsoft.com/office/powerpoint/2010/main" val="4650790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Conclusion</a:t>
            </a:r>
            <a:endParaRPr lang="en-US" dirty="0"/>
          </a:p>
        </p:txBody>
      </p:sp>
      <p:sp>
        <p:nvSpPr>
          <p:cNvPr id="5" name="Text Placeholder 4"/>
          <p:cNvSpPr>
            <a:spLocks noGrp="1"/>
          </p:cNvSpPr>
          <p:nvPr>
            <p:ph type="body" idx="1"/>
          </p:nvPr>
        </p:nvSpPr>
        <p:spPr/>
        <p:txBody>
          <a:bodyPr vert="horz" lIns="91440" tIns="45720" rIns="91440" bIns="45720" rtlCol="0" anchor="t">
            <a:normAutofit/>
          </a:bodyPr>
          <a:lstStyle/>
          <a:p>
            <a:pPr marL="457200" indent="-457200">
              <a:buFont typeface="+mj-lt"/>
              <a:buAutoNum type="alphaLcPeriod"/>
            </a:pPr>
            <a:r>
              <a:rPr lang="en-US" dirty="0" smtClean="0"/>
              <a:t>Summary</a:t>
            </a:r>
          </a:p>
          <a:p>
            <a:pPr marL="457200" indent="-457200">
              <a:buFont typeface="+mj-lt"/>
              <a:buAutoNum type="alphaLcPeriod"/>
            </a:pPr>
            <a:r>
              <a:rPr lang="en-US" dirty="0" smtClean="0"/>
              <a:t>Additional Support</a:t>
            </a:r>
            <a:endParaRPr lang="en-US" dirty="0"/>
          </a:p>
        </p:txBody>
      </p:sp>
    </p:spTree>
    <p:extLst>
      <p:ext uri="{BB962C8B-B14F-4D97-AF65-F5344CB8AC3E}">
        <p14:creationId xmlns:p14="http://schemas.microsoft.com/office/powerpoint/2010/main" val="35276828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SECTION 1:</a:t>
            </a:r>
            <a:br>
              <a:rPr lang="en-US" dirty="0" smtClean="0"/>
            </a:br>
            <a:r>
              <a:rPr lang="en-US" dirty="0" smtClean="0"/>
              <a:t>Core </a:t>
            </a:r>
            <a:r>
              <a:rPr lang="en-US" dirty="0"/>
              <a:t>Features</a:t>
            </a:r>
          </a:p>
        </p:txBody>
      </p:sp>
      <p:sp>
        <p:nvSpPr>
          <p:cNvPr id="5" name="Text Placeholder 4"/>
          <p:cNvSpPr>
            <a:spLocks noGrp="1"/>
          </p:cNvSpPr>
          <p:nvPr>
            <p:ph type="body" idx="1"/>
          </p:nvPr>
        </p:nvSpPr>
        <p:spPr/>
        <p:txBody>
          <a:bodyPr/>
          <a:lstStyle/>
          <a:p>
            <a:pPr marL="457200" indent="-457200">
              <a:buFont typeface="+mj-lt"/>
              <a:buAutoNum type="alphaLcPeriod"/>
            </a:pPr>
            <a:r>
              <a:rPr lang="en-US"/>
              <a:t>Accessibility Feedback (Scores)</a:t>
            </a:r>
          </a:p>
          <a:p>
            <a:pPr marL="457200" indent="-457200">
              <a:buFont typeface="+mj-lt"/>
              <a:buAutoNum type="alphaLcPeriod"/>
            </a:pPr>
            <a:r>
              <a:rPr lang="en-US"/>
              <a:t>Improve Content Accessibility</a:t>
            </a:r>
          </a:p>
          <a:p>
            <a:pPr marL="457200" indent="-457200">
              <a:buFont typeface="+mj-lt"/>
              <a:buAutoNum type="alphaLcPeriod"/>
            </a:pPr>
            <a:r>
              <a:rPr lang="en-US"/>
              <a:t>Alternative Formats</a:t>
            </a:r>
          </a:p>
        </p:txBody>
      </p:sp>
    </p:spTree>
    <p:extLst>
      <p:ext uri="{BB962C8B-B14F-4D97-AF65-F5344CB8AC3E}">
        <p14:creationId xmlns:p14="http://schemas.microsoft.com/office/powerpoint/2010/main" val="20367551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E50DB-4820-4ACF-B32D-9145261EDC9A}"/>
              </a:ext>
            </a:extLst>
          </p:cNvPr>
          <p:cNvSpPr>
            <a:spLocks noGrp="1"/>
          </p:cNvSpPr>
          <p:nvPr>
            <p:ph type="title"/>
          </p:nvPr>
        </p:nvSpPr>
        <p:spPr/>
        <p:txBody>
          <a:bodyPr/>
          <a:lstStyle/>
          <a:p>
            <a:r>
              <a:rPr lang="en-US" dirty="0" smtClean="0">
                <a:cs typeface="Calibri Light"/>
              </a:rPr>
              <a:t>a. Summary</a:t>
            </a:r>
            <a:endParaRPr lang="en-US" dirty="0"/>
          </a:p>
        </p:txBody>
      </p:sp>
      <p:sp>
        <p:nvSpPr>
          <p:cNvPr id="3" name="Content Placeholder 2">
            <a:extLst>
              <a:ext uri="{FF2B5EF4-FFF2-40B4-BE49-F238E27FC236}">
                <a16:creationId xmlns:a16="http://schemas.microsoft.com/office/drawing/2014/main" id="{70A2F592-BFA0-4481-925C-6FE8CBCA7633}"/>
              </a:ext>
            </a:extLst>
          </p:cNvPr>
          <p:cNvSpPr>
            <a:spLocks noGrp="1"/>
          </p:cNvSpPr>
          <p:nvPr>
            <p:ph idx="1"/>
          </p:nvPr>
        </p:nvSpPr>
        <p:spPr>
          <a:xfrm>
            <a:off x="838200" y="1494945"/>
            <a:ext cx="10515600" cy="4351338"/>
          </a:xfrm>
        </p:spPr>
        <p:txBody>
          <a:bodyPr vert="horz" lIns="91440" tIns="45720" rIns="91440" bIns="45720" rtlCol="0" anchor="t">
            <a:normAutofit lnSpcReduction="10000"/>
          </a:bodyPr>
          <a:lstStyle/>
          <a:p>
            <a:pPr marL="0" indent="0">
              <a:buNone/>
            </a:pPr>
            <a:r>
              <a:rPr lang="en-US" dirty="0" smtClean="0">
                <a:ea typeface="+mn-lt"/>
                <a:cs typeface="+mn-lt"/>
              </a:rPr>
              <a:t>Learning </a:t>
            </a:r>
            <a:r>
              <a:rPr lang="en-US" dirty="0">
                <a:ea typeface="+mn-lt"/>
                <a:cs typeface="+mn-lt"/>
              </a:rPr>
              <a:t>Objectives</a:t>
            </a:r>
          </a:p>
          <a:p>
            <a:pPr lvl="1">
              <a:buFont typeface="Wingdings" panose="05000000000000000000" pitchFamily="2" charset="2"/>
              <a:buChar char="ü"/>
            </a:pPr>
            <a:r>
              <a:rPr lang="en-US" dirty="0">
                <a:ea typeface="+mn-lt"/>
                <a:cs typeface="+mn-lt"/>
              </a:rPr>
              <a:t>Summarize the features</a:t>
            </a:r>
          </a:p>
          <a:p>
            <a:pPr lvl="1">
              <a:buFont typeface="Wingdings" panose="05000000000000000000" pitchFamily="2" charset="2"/>
              <a:buChar char="ü"/>
            </a:pPr>
            <a:r>
              <a:rPr lang="en-US" dirty="0">
                <a:ea typeface="+mn-lt"/>
                <a:cs typeface="+mn-lt"/>
              </a:rPr>
              <a:t>Identify the user interface components of Ally</a:t>
            </a:r>
          </a:p>
          <a:p>
            <a:pPr lvl="1">
              <a:buFont typeface="Wingdings" panose="05000000000000000000" pitchFamily="2" charset="2"/>
              <a:buChar char="ü"/>
            </a:pPr>
            <a:r>
              <a:rPr lang="en-US" dirty="0">
                <a:ea typeface="+mn-lt"/>
                <a:cs typeface="+mn-lt"/>
              </a:rPr>
              <a:t>Understand the types of feedback generated</a:t>
            </a:r>
          </a:p>
          <a:p>
            <a:pPr lvl="1">
              <a:buFont typeface="Wingdings" panose="05000000000000000000" pitchFamily="2" charset="2"/>
              <a:buChar char="ü"/>
            </a:pPr>
            <a:r>
              <a:rPr lang="en-US" dirty="0">
                <a:cs typeface="Calibri"/>
              </a:rPr>
              <a:t>Review </a:t>
            </a:r>
            <a:r>
              <a:rPr lang="en-US" dirty="0" smtClean="0">
                <a:cs typeface="Calibri"/>
              </a:rPr>
              <a:t>fundamental workflows </a:t>
            </a:r>
            <a:r>
              <a:rPr lang="en-US" dirty="0">
                <a:cs typeface="Calibri"/>
              </a:rPr>
              <a:t>for producing accessible </a:t>
            </a:r>
            <a:r>
              <a:rPr lang="en-US" dirty="0" smtClean="0">
                <a:cs typeface="Calibri"/>
              </a:rPr>
              <a:t>content</a:t>
            </a:r>
          </a:p>
          <a:p>
            <a:pPr lvl="1">
              <a:buFont typeface="Wingdings" panose="05000000000000000000" pitchFamily="2" charset="2"/>
              <a:buChar char="ü"/>
            </a:pPr>
            <a:r>
              <a:rPr lang="en-US" dirty="0" smtClean="0">
                <a:cs typeface="Calibri"/>
              </a:rPr>
              <a:t>Explore solutions to common accessibility issues</a:t>
            </a:r>
          </a:p>
          <a:p>
            <a:r>
              <a:rPr lang="en-US" dirty="0" smtClean="0">
                <a:cs typeface="Calibri"/>
              </a:rPr>
              <a:t>Ally is user friendly accessibility tool for faculty</a:t>
            </a:r>
          </a:p>
          <a:p>
            <a:r>
              <a:rPr lang="en-US" dirty="0" smtClean="0">
                <a:cs typeface="Calibri"/>
              </a:rPr>
              <a:t>Practice the fundamental workflows</a:t>
            </a:r>
          </a:p>
          <a:p>
            <a:r>
              <a:rPr lang="en-US" dirty="0" smtClean="0">
                <a:cs typeface="Calibri"/>
              </a:rPr>
              <a:t>Recall accessibility solutions</a:t>
            </a:r>
          </a:p>
          <a:p>
            <a:r>
              <a:rPr lang="en-US" dirty="0" smtClean="0">
                <a:cs typeface="Calibri"/>
              </a:rPr>
              <a:t>Keep this presentation for reference</a:t>
            </a:r>
          </a:p>
          <a:p>
            <a:pPr lvl="1"/>
            <a:endParaRPr lang="en-US" dirty="0" smtClean="0">
              <a:cs typeface="Calibri"/>
            </a:endParaRPr>
          </a:p>
          <a:p>
            <a:endParaRPr lang="en-US" dirty="0">
              <a:cs typeface="Calibri"/>
            </a:endParaRPr>
          </a:p>
        </p:txBody>
      </p:sp>
    </p:spTree>
    <p:extLst>
      <p:ext uri="{BB962C8B-B14F-4D97-AF65-F5344CB8AC3E}">
        <p14:creationId xmlns:p14="http://schemas.microsoft.com/office/powerpoint/2010/main" val="16855642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
            </a:r>
            <a:r>
              <a:rPr lang="en-US" dirty="0" smtClean="0"/>
              <a:t>. Additional Support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hlinkClick r:id="rId3"/>
              </a:rPr>
              <a:t>UH EIR Accessibility Website - Resources</a:t>
            </a:r>
            <a:endParaRPr lang="en-US" dirty="0" smtClean="0"/>
          </a:p>
          <a:p>
            <a:pPr lvl="1"/>
            <a:r>
              <a:rPr lang="en-US" dirty="0" smtClean="0"/>
              <a:t>https://www.uh.edu/equal-opportunity/eir-accessibility/eira-resources</a:t>
            </a:r>
          </a:p>
          <a:p>
            <a:r>
              <a:rPr lang="en-US" dirty="0" smtClean="0">
                <a:hlinkClick r:id="rId4"/>
              </a:rPr>
              <a:t>UH Faculty and Departmental Instructional Support (FDIS)</a:t>
            </a:r>
            <a:endParaRPr lang="en-US" dirty="0" smtClean="0"/>
          </a:p>
          <a:p>
            <a:pPr lvl="1"/>
            <a:r>
              <a:rPr lang="en-US" dirty="0"/>
              <a:t>https://www.uh.edu/fdis</a:t>
            </a:r>
            <a:r>
              <a:rPr lang="en-US" dirty="0" smtClean="0"/>
              <a:t>/</a:t>
            </a:r>
          </a:p>
          <a:p>
            <a:r>
              <a:rPr lang="en-US" dirty="0" err="1" smtClean="0">
                <a:hlinkClick r:id="rId5"/>
              </a:rPr>
              <a:t>Instruction@UH</a:t>
            </a:r>
            <a:r>
              <a:rPr lang="en-US" dirty="0" smtClean="0">
                <a:hlinkClick r:id="rId5"/>
              </a:rPr>
              <a:t> – Accessibility</a:t>
            </a:r>
            <a:endParaRPr lang="en-US" dirty="0" smtClean="0"/>
          </a:p>
          <a:p>
            <a:pPr lvl="1"/>
            <a:r>
              <a:rPr lang="en-US" dirty="0"/>
              <a:t>https://www.instruction.uh.edu/accessibility/</a:t>
            </a:r>
            <a:endParaRPr lang="en-US" dirty="0" smtClean="0"/>
          </a:p>
          <a:p>
            <a:r>
              <a:rPr lang="en-US" dirty="0" smtClean="0">
                <a:hlinkClick r:id="rId6"/>
              </a:rPr>
              <a:t>Blackboard Ally for LMS for Instructors</a:t>
            </a:r>
            <a:endParaRPr lang="en-US" dirty="0" smtClean="0"/>
          </a:p>
          <a:p>
            <a:pPr lvl="1"/>
            <a:r>
              <a:rPr lang="en-US" dirty="0"/>
              <a:t>https://</a:t>
            </a:r>
            <a:r>
              <a:rPr lang="en-US" dirty="0" smtClean="0"/>
              <a:t>help.blackboard.com/Ally/Ally_for_LMS/Instructor</a:t>
            </a:r>
          </a:p>
          <a:p>
            <a:r>
              <a:rPr lang="en-US" dirty="0" smtClean="0"/>
              <a:t>Eric Nambo, EIR Accessibility Coordinator</a:t>
            </a:r>
          </a:p>
          <a:p>
            <a:pPr lvl="1"/>
            <a:r>
              <a:rPr lang="en-US" dirty="0" smtClean="0"/>
              <a:t>Phone: 713.743.5968</a:t>
            </a:r>
          </a:p>
          <a:p>
            <a:pPr lvl="1"/>
            <a:r>
              <a:rPr lang="en-US" dirty="0" smtClean="0"/>
              <a:t>Email(s): accessibility@uh.edu | eanambo@uh.edu</a:t>
            </a:r>
            <a:endParaRPr lang="en-US" dirty="0"/>
          </a:p>
        </p:txBody>
      </p:sp>
    </p:spTree>
    <p:extLst>
      <p:ext uri="{BB962C8B-B14F-4D97-AF65-F5344CB8AC3E}">
        <p14:creationId xmlns:p14="http://schemas.microsoft.com/office/powerpoint/2010/main" val="16741119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Accessibility Feedback (Scores)</a:t>
            </a:r>
          </a:p>
        </p:txBody>
      </p:sp>
      <p:sp>
        <p:nvSpPr>
          <p:cNvPr id="5" name="Content Placeholder 4"/>
          <p:cNvSpPr>
            <a:spLocks noGrp="1"/>
          </p:cNvSpPr>
          <p:nvPr>
            <p:ph sz="half" idx="1"/>
          </p:nvPr>
        </p:nvSpPr>
        <p:spPr/>
        <p:txBody>
          <a:bodyPr/>
          <a:lstStyle/>
          <a:p>
            <a:r>
              <a:rPr lang="en-US"/>
              <a:t>Applies to both new and existing content</a:t>
            </a:r>
          </a:p>
          <a:p>
            <a:r>
              <a:rPr lang="en-US"/>
              <a:t>Content assigned a numerical number and a corresponding color gauge</a:t>
            </a:r>
          </a:p>
          <a:p>
            <a:r>
              <a:rPr lang="en-US"/>
              <a:t>Viewed inline (by file)</a:t>
            </a:r>
          </a:p>
          <a:p>
            <a:r>
              <a:rPr lang="en-US"/>
              <a:t>Viewed overall (by course)</a:t>
            </a:r>
          </a:p>
          <a:p>
            <a:r>
              <a:rPr lang="en-US"/>
              <a:t>Green is compliant*</a:t>
            </a:r>
          </a:p>
        </p:txBody>
      </p:sp>
      <p:pic>
        <p:nvPicPr>
          <p:cNvPr id="1026" name="Picture 2" descr="Blackboard Ally Accessibiliy Scores in Approximate Relation to WCAG 2.0 and Section 508. UH System Requires Level AA"/>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2543969"/>
            <a:ext cx="51816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7744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cs typeface="Calibri Light"/>
              </a:rPr>
              <a:t>Score Alignment with Section 508</a:t>
            </a:r>
            <a:endParaRPr lang="en-US"/>
          </a:p>
        </p:txBody>
      </p:sp>
      <p:pic>
        <p:nvPicPr>
          <p:cNvPr id="2050" name="Picture 2" descr="See slide notes for transcrip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28144" y="1581210"/>
            <a:ext cx="773571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3328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 Improve Content Accessibility</a:t>
            </a:r>
          </a:p>
        </p:txBody>
      </p:sp>
      <p:sp>
        <p:nvSpPr>
          <p:cNvPr id="3" name="Content Placeholder 2"/>
          <p:cNvSpPr>
            <a:spLocks noGrp="1"/>
          </p:cNvSpPr>
          <p:nvPr>
            <p:ph sz="half" idx="1"/>
          </p:nvPr>
        </p:nvSpPr>
        <p:spPr/>
        <p:txBody>
          <a:bodyPr vert="horz" lIns="91440" tIns="45720" rIns="91440" bIns="45720" rtlCol="0" anchor="t">
            <a:normAutofit/>
          </a:bodyPr>
          <a:lstStyle/>
          <a:p>
            <a:r>
              <a:rPr lang="en-US"/>
              <a:t>Some content can be fixed in Blackboard</a:t>
            </a:r>
          </a:p>
          <a:p>
            <a:r>
              <a:rPr lang="en-US"/>
              <a:t>Other content has to be fixed and re-uploaded</a:t>
            </a:r>
            <a:endParaRPr lang="en-US">
              <a:cs typeface="Calibri"/>
            </a:endParaRPr>
          </a:p>
          <a:p>
            <a:r>
              <a:rPr lang="en-US"/>
              <a:t>Support articles are available from Blackboard and instruction.uh.edu</a:t>
            </a:r>
          </a:p>
          <a:p>
            <a:r>
              <a:rPr lang="en-US">
                <a:cs typeface="Calibri" panose="020F0502020204030204"/>
              </a:rPr>
              <a:t>Assistance available from accessibility@uh.edu</a:t>
            </a:r>
          </a:p>
        </p:txBody>
      </p:sp>
      <p:pic>
        <p:nvPicPr>
          <p:cNvPr id="3074" name="Picture 2" descr="decorativ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306171"/>
            <a:ext cx="5181600" cy="3390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6676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 Alternative Formats</a:t>
            </a:r>
          </a:p>
        </p:txBody>
      </p:sp>
      <p:sp>
        <p:nvSpPr>
          <p:cNvPr id="5" name="Text Placeholder 4"/>
          <p:cNvSpPr>
            <a:spLocks noGrp="1"/>
          </p:cNvSpPr>
          <p:nvPr>
            <p:ph type="body" idx="1"/>
          </p:nvPr>
        </p:nvSpPr>
        <p:spPr/>
        <p:txBody>
          <a:bodyPr/>
          <a:lstStyle/>
          <a:p>
            <a:r>
              <a:rPr lang="en-US"/>
              <a:t>SUPPORTED FORMATS</a:t>
            </a:r>
          </a:p>
        </p:txBody>
      </p:sp>
      <p:sp>
        <p:nvSpPr>
          <p:cNvPr id="6" name="Content Placeholder 5"/>
          <p:cNvSpPr>
            <a:spLocks noGrp="1"/>
          </p:cNvSpPr>
          <p:nvPr>
            <p:ph sz="half" idx="2"/>
          </p:nvPr>
        </p:nvSpPr>
        <p:spPr/>
        <p:txBody>
          <a:bodyPr vert="horz" lIns="91440" tIns="45720" rIns="91440" bIns="45720" rtlCol="0" anchor="t">
            <a:normAutofit/>
          </a:bodyPr>
          <a:lstStyle/>
          <a:p>
            <a:r>
              <a:rPr lang="en-US"/>
              <a:t>PDF files</a:t>
            </a:r>
          </a:p>
          <a:p>
            <a:r>
              <a:rPr lang="en-US"/>
              <a:t>Microsoft</a:t>
            </a:r>
            <a:r>
              <a:rPr lang="en-US" baseline="30000"/>
              <a:t>®</a:t>
            </a:r>
            <a:r>
              <a:rPr lang="en-US"/>
              <a:t> Word files</a:t>
            </a:r>
            <a:endParaRPr lang="en-US">
              <a:cs typeface="Calibri"/>
            </a:endParaRPr>
          </a:p>
          <a:p>
            <a:r>
              <a:rPr lang="en-US"/>
              <a:t>Microsoft</a:t>
            </a:r>
            <a:r>
              <a:rPr lang="en-US" baseline="30000"/>
              <a:t>®</a:t>
            </a:r>
            <a:r>
              <a:rPr lang="en-US"/>
              <a:t> PowerPoint</a:t>
            </a:r>
            <a:r>
              <a:rPr lang="en-US" baseline="30000"/>
              <a:t>®</a:t>
            </a:r>
            <a:r>
              <a:rPr lang="en-US"/>
              <a:t> files</a:t>
            </a:r>
          </a:p>
          <a:p>
            <a:r>
              <a:rPr lang="en-US"/>
              <a:t>OpenOffice/LibreOffice files</a:t>
            </a:r>
            <a:endParaRPr lang="en-US">
              <a:cs typeface="Calibri"/>
            </a:endParaRPr>
          </a:p>
          <a:p>
            <a:r>
              <a:rPr lang="en-US"/>
              <a:t>Uploaded HTML files</a:t>
            </a:r>
            <a:endParaRPr lang="en-US">
              <a:cs typeface="Calibri"/>
            </a:endParaRPr>
          </a:p>
          <a:p>
            <a:endParaRPr lang="en-US"/>
          </a:p>
        </p:txBody>
      </p:sp>
      <p:sp>
        <p:nvSpPr>
          <p:cNvPr id="7" name="Text Placeholder 6"/>
          <p:cNvSpPr>
            <a:spLocks noGrp="1"/>
          </p:cNvSpPr>
          <p:nvPr>
            <p:ph type="body" sz="quarter" idx="3"/>
          </p:nvPr>
        </p:nvSpPr>
        <p:spPr/>
        <p:txBody>
          <a:bodyPr/>
          <a:lstStyle/>
          <a:p>
            <a:r>
              <a:rPr lang="en-US"/>
              <a:t>GENERATED ALTERNATIVES*</a:t>
            </a:r>
          </a:p>
        </p:txBody>
      </p:sp>
      <p:sp>
        <p:nvSpPr>
          <p:cNvPr id="8" name="Content Placeholder 7"/>
          <p:cNvSpPr>
            <a:spLocks noGrp="1"/>
          </p:cNvSpPr>
          <p:nvPr>
            <p:ph sz="quarter" idx="4"/>
          </p:nvPr>
        </p:nvSpPr>
        <p:spPr/>
        <p:txBody>
          <a:bodyPr vert="horz" lIns="91440" tIns="45720" rIns="91440" bIns="45720" rtlCol="0" anchor="t">
            <a:normAutofit fontScale="77500" lnSpcReduction="20000"/>
          </a:bodyPr>
          <a:lstStyle/>
          <a:p>
            <a:r>
              <a:rPr lang="en-US" err="1"/>
              <a:t>OCR’d</a:t>
            </a:r>
            <a:r>
              <a:rPr lang="en-US"/>
              <a:t> version (for scanned documents)</a:t>
            </a:r>
          </a:p>
          <a:p>
            <a:r>
              <a:rPr lang="en-US"/>
              <a:t>Tagged PDF (currently for Word, PowerPoint and OpenOffice/LibreOffice files)</a:t>
            </a:r>
            <a:endParaRPr lang="en-US">
              <a:cs typeface="Calibri"/>
            </a:endParaRPr>
          </a:p>
          <a:p>
            <a:r>
              <a:rPr lang="en-US"/>
              <a:t>Mobile-friendly HTML</a:t>
            </a:r>
            <a:endParaRPr lang="en-US">
              <a:cs typeface="Calibri"/>
            </a:endParaRPr>
          </a:p>
          <a:p>
            <a:r>
              <a:rPr lang="en-US"/>
              <a:t>Audio</a:t>
            </a:r>
            <a:endParaRPr lang="en-US">
              <a:cs typeface="Calibri"/>
            </a:endParaRPr>
          </a:p>
          <a:p>
            <a:r>
              <a:rPr lang="en-US" err="1"/>
              <a:t>ePub</a:t>
            </a:r>
            <a:endParaRPr lang="en-US"/>
          </a:p>
          <a:p>
            <a:r>
              <a:rPr lang="en-US"/>
              <a:t>Electronic Braille</a:t>
            </a:r>
            <a:endParaRPr lang="en-US">
              <a:cs typeface="Calibri"/>
            </a:endParaRPr>
          </a:p>
          <a:p>
            <a:r>
              <a:rPr lang="en-US"/>
              <a:t>Translated Version</a:t>
            </a:r>
            <a:endParaRPr lang="en-US">
              <a:cs typeface="Calibri"/>
            </a:endParaRPr>
          </a:p>
          <a:p>
            <a:pPr marL="0" indent="0" algn="ctr">
              <a:buNone/>
            </a:pPr>
            <a:r>
              <a:rPr lang="en-US"/>
              <a:t>*some features not enabled</a:t>
            </a:r>
            <a:endParaRPr lang="en-US">
              <a:cs typeface="Calibri"/>
            </a:endParaRPr>
          </a:p>
        </p:txBody>
      </p:sp>
    </p:spTree>
    <p:extLst>
      <p:ext uri="{BB962C8B-B14F-4D97-AF65-F5344CB8AC3E}">
        <p14:creationId xmlns:p14="http://schemas.microsoft.com/office/powerpoint/2010/main" val="30047359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SECTION 2:</a:t>
            </a:r>
            <a:br>
              <a:rPr lang="en-US" dirty="0" smtClean="0"/>
            </a:br>
            <a:r>
              <a:rPr lang="en-US" dirty="0" smtClean="0"/>
              <a:t>Ally </a:t>
            </a:r>
            <a:r>
              <a:rPr lang="en-US" dirty="0"/>
              <a:t>User Interface</a:t>
            </a:r>
          </a:p>
        </p:txBody>
      </p:sp>
      <p:sp>
        <p:nvSpPr>
          <p:cNvPr id="5" name="Text Placeholder 4"/>
          <p:cNvSpPr>
            <a:spLocks noGrp="1"/>
          </p:cNvSpPr>
          <p:nvPr>
            <p:ph type="body" idx="1"/>
          </p:nvPr>
        </p:nvSpPr>
        <p:spPr/>
        <p:txBody>
          <a:bodyPr vert="horz" lIns="91440" tIns="45720" rIns="91440" bIns="45720" rtlCol="0" anchor="t">
            <a:normAutofit/>
          </a:bodyPr>
          <a:lstStyle/>
          <a:p>
            <a:pPr marL="457200" indent="-457200">
              <a:buFont typeface="+mj-lt"/>
              <a:buAutoNum type="alphaLcPeriod"/>
            </a:pPr>
            <a:r>
              <a:rPr lang="en-US"/>
              <a:t>Course Accessibility Report</a:t>
            </a:r>
          </a:p>
          <a:p>
            <a:pPr marL="457200" indent="-457200">
              <a:buFont typeface="+mj-lt"/>
              <a:buAutoNum type="alphaLcPeriod"/>
            </a:pPr>
            <a:r>
              <a:rPr lang="en-US"/>
              <a:t>Accessibility Scores</a:t>
            </a:r>
          </a:p>
          <a:p>
            <a:pPr marL="457200" indent="-457200">
              <a:buFont typeface="+mj-lt"/>
              <a:buAutoNum type="alphaLcPeriod"/>
            </a:pPr>
            <a:r>
              <a:rPr lang="en-US"/>
              <a:t>Instructor Feedback Panel</a:t>
            </a:r>
          </a:p>
        </p:txBody>
      </p:sp>
    </p:spTree>
    <p:extLst>
      <p:ext uri="{BB962C8B-B14F-4D97-AF65-F5344CB8AC3E}">
        <p14:creationId xmlns:p14="http://schemas.microsoft.com/office/powerpoint/2010/main" val="13468490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ath_Settings xmlns="b16b224b-ac4b-423b-b504-5615b2663c2f" xsi:nil="true"/>
    <Self_Registration_Enabled xmlns="b16b224b-ac4b-423b-b504-5615b2663c2f" xsi:nil="true"/>
    <Distribution_Groups xmlns="b16b224b-ac4b-423b-b504-5615b2663c2f" xsi:nil="true"/>
    <TeamsChannelId xmlns="b16b224b-ac4b-423b-b504-5615b2663c2f" xsi:nil="true"/>
    <Invited_Students xmlns="b16b224b-ac4b-423b-b504-5615b2663c2f" xsi:nil="true"/>
    <DefaultSectionNames xmlns="b16b224b-ac4b-423b-b504-5615b2663c2f" xsi:nil="true"/>
    <Is_Collaboration_Space_Locked xmlns="b16b224b-ac4b-423b-b504-5615b2663c2f" xsi:nil="true"/>
    <CultureName xmlns="b16b224b-ac4b-423b-b504-5615b2663c2f" xsi:nil="true"/>
    <Owner xmlns="b16b224b-ac4b-423b-b504-5615b2663c2f">
      <UserInfo>
        <DisplayName/>
        <AccountId xsi:nil="true"/>
        <AccountType/>
      </UserInfo>
    </Owner>
    <Student_Groups xmlns="b16b224b-ac4b-423b-b504-5615b2663c2f">
      <UserInfo>
        <DisplayName/>
        <AccountId xsi:nil="true"/>
        <AccountType/>
      </UserInfo>
    </Student_Groups>
    <Invited_Teachers xmlns="b16b224b-ac4b-423b-b504-5615b2663c2f" xsi:nil="true"/>
    <NotebookType xmlns="b16b224b-ac4b-423b-b504-5615b2663c2f" xsi:nil="true"/>
    <Students xmlns="b16b224b-ac4b-423b-b504-5615b2663c2f">
      <UserInfo>
        <DisplayName/>
        <AccountId xsi:nil="true"/>
        <AccountType/>
      </UserInfo>
    </Students>
    <AppVersion xmlns="b16b224b-ac4b-423b-b504-5615b2663c2f" xsi:nil="true"/>
    <LMS_Mappings xmlns="b16b224b-ac4b-423b-b504-5615b2663c2f" xsi:nil="true"/>
    <Templates xmlns="b16b224b-ac4b-423b-b504-5615b2663c2f" xsi:nil="true"/>
    <Has_Teacher_Only_SectionGroup xmlns="b16b224b-ac4b-423b-b504-5615b2663c2f" xsi:nil="true"/>
    <FolderType xmlns="b16b224b-ac4b-423b-b504-5615b2663c2f" xsi:nil="true"/>
    <Teachers xmlns="b16b224b-ac4b-423b-b504-5615b2663c2f">
      <UserInfo>
        <DisplayName/>
        <AccountId xsi:nil="true"/>
        <AccountType/>
      </UserInfo>
    </Teachers>
    <IsNotebookLocked xmlns="b16b224b-ac4b-423b-b504-5615b2663c2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E5C4C2820AE6447BE522994D11161B6" ma:contentTypeVersion="29" ma:contentTypeDescription="Create a new document." ma:contentTypeScope="" ma:versionID="422117b64aec6a166236be2417023827">
  <xsd:schema xmlns:xsd="http://www.w3.org/2001/XMLSchema" xmlns:xs="http://www.w3.org/2001/XMLSchema" xmlns:p="http://schemas.microsoft.com/office/2006/metadata/properties" xmlns:ns3="b16b224b-ac4b-423b-b504-5615b2663c2f" xmlns:ns4="0fad95f0-747e-43af-9fd9-d8354ec73d66" targetNamespace="http://schemas.microsoft.com/office/2006/metadata/properties" ma:root="true" ma:fieldsID="abaca77c5dc9b0b3b75fb9336715a69e" ns3:_="" ns4:_="">
    <xsd:import namespace="b16b224b-ac4b-423b-b504-5615b2663c2f"/>
    <xsd:import namespace="0fad95f0-747e-43af-9fd9-d8354ec73d6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6b224b-ac4b-423b-b504-5615b2663c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NotebookType" ma:index="17" nillable="true" ma:displayName="Notebook Type" ma:internalName="NotebookType">
      <xsd:simpleType>
        <xsd:restriction base="dms:Text"/>
      </xsd:simpleType>
    </xsd:element>
    <xsd:element name="FolderType" ma:index="18" nillable="true" ma:displayName="Folder Type" ma:internalName="FolderType">
      <xsd:simpleType>
        <xsd:restriction base="dms:Text"/>
      </xsd:simpleType>
    </xsd:element>
    <xsd:element name="CultureName" ma:index="19" nillable="true" ma:displayName="Culture Name" ma:internalName="CultureName">
      <xsd:simpleType>
        <xsd:restriction base="dms:Text"/>
      </xsd:simpleType>
    </xsd:element>
    <xsd:element name="AppVersion" ma:index="20" nillable="true" ma:displayName="App Version" ma:internalName="AppVersion">
      <xsd:simpleType>
        <xsd:restriction base="dms:Text"/>
      </xsd:simpleType>
    </xsd:element>
    <xsd:element name="TeamsChannelId" ma:index="21" nillable="true" ma:displayName="Teams Channel Id" ma:internalName="TeamsChannelId">
      <xsd:simpleType>
        <xsd:restriction base="dms:Text"/>
      </xsd:simpleType>
    </xsd:element>
    <xsd:element name="Owner" ma:index="22"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3" nillable="true" ma:displayName="Math Settings" ma:internalName="Math_Settings">
      <xsd:simpleType>
        <xsd:restriction base="dms:Text"/>
      </xsd:simpleType>
    </xsd:element>
    <xsd:element name="DefaultSectionNames" ma:index="24" nillable="true" ma:displayName="Default Section Names" ma:internalName="DefaultSectionNames">
      <xsd:simpleType>
        <xsd:restriction base="dms:Note">
          <xsd:maxLength value="255"/>
        </xsd:restriction>
      </xsd:simpleType>
    </xsd:element>
    <xsd:element name="Templates" ma:index="25" nillable="true" ma:displayName="Templates" ma:internalName="Templates">
      <xsd:simpleType>
        <xsd:restriction base="dms:Note">
          <xsd:maxLength value="255"/>
        </xsd:restriction>
      </xsd:simpleType>
    </xsd:element>
    <xsd:element name="Teachers" ma:index="26"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7"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8"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9" nillable="true" ma:displayName="Distribution Groups" ma:internalName="Distribution_Groups">
      <xsd:simpleType>
        <xsd:restriction base="dms:Note">
          <xsd:maxLength value="255"/>
        </xsd:restriction>
      </xsd:simpleType>
    </xsd:element>
    <xsd:element name="LMS_Mappings" ma:index="30" nillable="true" ma:displayName="LMS Mappings" ma:internalName="LMS_Mappings">
      <xsd:simpleType>
        <xsd:restriction base="dms:Note">
          <xsd:maxLength value="255"/>
        </xsd:restriction>
      </xsd:simpleType>
    </xsd:element>
    <xsd:element name="Invited_Teachers" ma:index="31" nillable="true" ma:displayName="Invited Teachers" ma:internalName="Invited_Teachers">
      <xsd:simpleType>
        <xsd:restriction base="dms:Note">
          <xsd:maxLength value="255"/>
        </xsd:restriction>
      </xsd:simpleType>
    </xsd:element>
    <xsd:element name="Invited_Students" ma:index="32" nillable="true" ma:displayName="Invited Students" ma:internalName="Invited_Students">
      <xsd:simpleType>
        <xsd:restriction base="dms:Note">
          <xsd:maxLength value="255"/>
        </xsd:restriction>
      </xsd:simpleType>
    </xsd:element>
    <xsd:element name="Self_Registration_Enabled" ma:index="33" nillable="true" ma:displayName="Self Registration Enabled" ma:internalName="Self_Registration_Enabled">
      <xsd:simpleType>
        <xsd:restriction base="dms:Boolean"/>
      </xsd:simpleType>
    </xsd:element>
    <xsd:element name="Has_Teacher_Only_SectionGroup" ma:index="34" nillable="true" ma:displayName="Has Teacher Only SectionGroup" ma:internalName="Has_Teacher_Only_SectionGroup">
      <xsd:simpleType>
        <xsd:restriction base="dms:Boolean"/>
      </xsd:simpleType>
    </xsd:element>
    <xsd:element name="Is_Collaboration_Space_Locked" ma:index="35" nillable="true" ma:displayName="Is Collaboration Space Locked" ma:internalName="Is_Collaboration_Space_Locked">
      <xsd:simpleType>
        <xsd:restriction base="dms:Boolean"/>
      </xsd:simpleType>
    </xsd:element>
    <xsd:element name="IsNotebookLocked" ma:index="36" nillable="true" ma:displayName="Is Notebook Locked" ma:internalName="IsNotebookLocke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fad95f0-747e-43af-9fd9-d8354ec73d6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B27BA2-D4D8-45FE-BA57-7710ACBB8ED5}">
  <ds:schemaRefs>
    <ds:schemaRef ds:uri="http://schemas.microsoft.com/sharepoint/v3/contenttype/forms"/>
  </ds:schemaRefs>
</ds:datastoreItem>
</file>

<file path=customXml/itemProps2.xml><?xml version="1.0" encoding="utf-8"?>
<ds:datastoreItem xmlns:ds="http://schemas.openxmlformats.org/officeDocument/2006/customXml" ds:itemID="{EE8B9CA2-C1FA-4DBB-8929-A046D58D167A}">
  <ds:schemaRefs>
    <ds:schemaRef ds:uri="http://schemas.microsoft.com/office/infopath/2007/PartnerControls"/>
    <ds:schemaRef ds:uri="http://schemas.openxmlformats.org/package/2006/metadata/core-properties"/>
    <ds:schemaRef ds:uri="http://www.w3.org/XML/1998/namespace"/>
    <ds:schemaRef ds:uri="http://schemas.microsoft.com/office/2006/documentManagement/types"/>
    <ds:schemaRef ds:uri="http://purl.org/dc/dcmitype/"/>
    <ds:schemaRef ds:uri="0fad95f0-747e-43af-9fd9-d8354ec73d66"/>
    <ds:schemaRef ds:uri="http://schemas.microsoft.com/office/2006/metadata/properties"/>
    <ds:schemaRef ds:uri="b16b224b-ac4b-423b-b504-5615b2663c2f"/>
    <ds:schemaRef ds:uri="http://purl.org/dc/terms/"/>
    <ds:schemaRef ds:uri="http://purl.org/dc/elements/1.1/"/>
  </ds:schemaRefs>
</ds:datastoreItem>
</file>

<file path=customXml/itemProps3.xml><?xml version="1.0" encoding="utf-8"?>
<ds:datastoreItem xmlns:ds="http://schemas.openxmlformats.org/officeDocument/2006/customXml" ds:itemID="{99A54708-6AEA-487E-92C7-8CCD168A3D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6b224b-ac4b-423b-b504-5615b2663c2f"/>
    <ds:schemaRef ds:uri="0fad95f0-747e-43af-9fd9-d8354ec73d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544</TotalTime>
  <Words>4257</Words>
  <Application>Microsoft Office PowerPoint</Application>
  <PresentationFormat>Widescreen</PresentationFormat>
  <Paragraphs>405</Paragraphs>
  <Slides>41</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Wingdings</vt:lpstr>
      <vt:lpstr>office theme</vt:lpstr>
      <vt:lpstr>Ally for Instructors</vt:lpstr>
      <vt:lpstr>Course Description</vt:lpstr>
      <vt:lpstr>Sections Outline</vt:lpstr>
      <vt:lpstr>SECTION 1: Core Features</vt:lpstr>
      <vt:lpstr>a. Accessibility Feedback (Scores)</vt:lpstr>
      <vt:lpstr>Score Alignment with Section 508</vt:lpstr>
      <vt:lpstr>b. Improve Content Accessibility</vt:lpstr>
      <vt:lpstr>c. Alternative Formats</vt:lpstr>
      <vt:lpstr>SECTION 2: Ally User Interface</vt:lpstr>
      <vt:lpstr>a. Course Accessibility Report</vt:lpstr>
      <vt:lpstr>Dashboard – Course Accessibility Report</vt:lpstr>
      <vt:lpstr>b. Accessibility Scores</vt:lpstr>
      <vt:lpstr>c. Instructor Feedback Panel</vt:lpstr>
      <vt:lpstr>SECTION 3: Accessibility Feedback</vt:lpstr>
      <vt:lpstr>a. Scored File Formats</vt:lpstr>
      <vt:lpstr>b. Common Issues</vt:lpstr>
      <vt:lpstr>SECTION 4: Fundamental Workflows</vt:lpstr>
      <vt:lpstr>a. Fundamental Workflow 1 – MSFT Accessibility Checker</vt:lpstr>
      <vt:lpstr>Example – MSFT Accessibility Checker</vt:lpstr>
      <vt:lpstr>b. Fundamental Workflow 2 – MSFT Word to PDF</vt:lpstr>
      <vt:lpstr>Example – MSFT Word to PDF</vt:lpstr>
      <vt:lpstr>c. Fundamental Workflow 3 – PDF to MSFT Word</vt:lpstr>
      <vt:lpstr>Example – PDF to MSFT Word</vt:lpstr>
      <vt:lpstr>d. Fundamental Workflow 4 – Adobe Acrobat Make Accessible Action Wizard</vt:lpstr>
      <vt:lpstr>d. Continued</vt:lpstr>
      <vt:lpstr>e. Fundamental Workflow 5 – Uploading Accessibility Edits to Ally</vt:lpstr>
      <vt:lpstr>Example – Ally Upload</vt:lpstr>
      <vt:lpstr>SECTION 5:  Accessible Solutions</vt:lpstr>
      <vt:lpstr>a. Color Contrast – Microsoft Word 2016</vt:lpstr>
      <vt:lpstr>Example – Color Contrast</vt:lpstr>
      <vt:lpstr>b. Images – Microsoft Word 2016</vt:lpstr>
      <vt:lpstr>Example – Images</vt:lpstr>
      <vt:lpstr>c. Tagging a PDF – Adobe Acrobat 2019</vt:lpstr>
      <vt:lpstr>d. Headings – Microsoft Word 2016</vt:lpstr>
      <vt:lpstr>Example – Headings</vt:lpstr>
      <vt:lpstr>e. Images – Blackboard</vt:lpstr>
      <vt:lpstr>Example – Images in Blackboard</vt:lpstr>
      <vt:lpstr>f. Captioning – MSFT Stream</vt:lpstr>
      <vt:lpstr>Conclusion</vt:lpstr>
      <vt:lpstr>a. Summary</vt:lpstr>
      <vt:lpstr>b. Additional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Nambo, Eric A</dc:creator>
  <cp:lastModifiedBy>Nambo, Eric A</cp:lastModifiedBy>
  <cp:revision>29</cp:revision>
  <dcterms:created xsi:type="dcterms:W3CDTF">2020-03-11T22:31:28Z</dcterms:created>
  <dcterms:modified xsi:type="dcterms:W3CDTF">2020-03-19T23:15:04Z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0x0101009E5C4C2820AE6447BE522994D11161B6</vt:lpwstr>
  </property>
</Properties>
</file>