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220"/>
    <p:restoredTop sz="94726"/>
  </p:normalViewPr>
  <p:slideViewPr>
    <p:cSldViewPr snapToGrid="0" showGuides="1">
      <p:cViewPr varScale="1">
        <p:scale>
          <a:sx n="116" d="100"/>
          <a:sy n="116" d="100"/>
        </p:scale>
        <p:origin x="272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5EFDE9-DECE-1DAE-8C2E-9F4814D568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80718B-5B23-2689-3BFC-6EF71FCFB6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DDD9B4-FFEE-3D10-69BA-948E74E5E7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35979-CB94-F240-B435-A6F51EDA290C}" type="datetimeFigureOut">
              <a:rPr lang="en-US" smtClean="0"/>
              <a:t>4/9/25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B4C9DE-CEF0-5C55-272C-FDA23560F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FA6ED7-8E43-839D-526A-CEC4E36EE7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1A504-EF46-CE49-BC29-C28C7798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108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F72DA2-DEDB-4611-96C4-51080C8D0F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1A754E-D916-9173-C312-C7981594BD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159456-4595-9670-8120-4F5B3B7F9D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35979-CB94-F240-B435-A6F51EDA290C}" type="datetimeFigureOut">
              <a:rPr lang="en-US" smtClean="0"/>
              <a:t>4/9/25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83E1CE-CE71-FF9D-2926-10A98C99D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1B4ECD-3BCB-2306-D612-2BDA4F30A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1A504-EF46-CE49-BC29-C28C7798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952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91AA869-0CE7-1B91-4B0E-26EE4F2FC8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16D73DB-1E85-8922-2458-8BF90175F6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5E374F-E5D4-89BA-F40C-829C3F81A8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35979-CB94-F240-B435-A6F51EDA290C}" type="datetimeFigureOut">
              <a:rPr lang="en-US" smtClean="0"/>
              <a:t>4/9/25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0F9046-F0A3-3B11-6610-47B0C779A7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71E01C-5A50-033F-7253-834D3FCA1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1A504-EF46-CE49-BC29-C28C7798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028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21DF26-D85D-FF08-AD6E-C7A1479AF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619EBB-A299-2BB7-B2EE-983B2F5108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1BB90D-71C2-533E-DF66-76B1DBB0A1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35979-CB94-F240-B435-A6F51EDA290C}" type="datetimeFigureOut">
              <a:rPr lang="en-US" smtClean="0"/>
              <a:t>4/9/25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F4E1E1-A070-1EED-724F-A1113B2EA4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97EC01-6A11-846D-A89C-4D7F39D356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1A504-EF46-CE49-BC29-C28C7798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040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E1568F-FCA4-7DC4-52DC-69C437FA3A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5B2786-6A0C-B271-8F72-5478E26E5F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AEFE5A-25D2-7E9F-58BE-1CD3B763B9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35979-CB94-F240-B435-A6F51EDA290C}" type="datetimeFigureOut">
              <a:rPr lang="en-US" smtClean="0"/>
              <a:t>4/9/25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BD20B1-43A7-D882-5ADA-2AD010839A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313DB9-8E50-0771-9BA9-E46816B5C6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1A504-EF46-CE49-BC29-C28C7798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016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9D14A-299C-3057-F98A-32A8C23753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DB6392-5305-95F0-C442-29A3024FA7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587231-0929-F4DB-2591-092242AB12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94EB82-9F5D-CC5A-A299-182A4D0A88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35979-CB94-F240-B435-A6F51EDA290C}" type="datetimeFigureOut">
              <a:rPr lang="en-US" smtClean="0"/>
              <a:t>4/9/25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0AA422-0C72-5288-595F-1E90C49FE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6CA676-6AF2-7C7E-66FC-3E28CECE33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1A504-EF46-CE49-BC29-C28C7798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53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5E3ACC-AB66-9FFB-4676-2F5812ACE5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3B7286-7FE1-79F2-E8B5-3589A55126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7C6BAC-6FEE-9626-8E0D-9D9FB0BC6C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B27603E-8FCA-8C9A-EAF1-B9F352520B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66C982-1DFB-8C9D-A4AA-8748E6A38B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937C875-A015-B8BD-B409-B0F9E9A19D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35979-CB94-F240-B435-A6F51EDA290C}" type="datetimeFigureOut">
              <a:rPr lang="en-US" smtClean="0"/>
              <a:t>4/9/25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73EF1FE-85E9-6A88-738E-3169FB08B6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7EC312B-68DE-5310-4047-65FCF63DD8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1A504-EF46-CE49-BC29-C28C7798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238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4EBFAC-7498-367E-2FE2-3DFC52096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96E6AEB-BB11-7EEA-200A-DCD1B37BB9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35979-CB94-F240-B435-A6F51EDA290C}" type="datetimeFigureOut">
              <a:rPr lang="en-US" smtClean="0"/>
              <a:t>4/9/25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216ABD-C369-E7BD-5E1A-B34283C979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0D4AEB-F456-8F65-264D-2D8ED816DF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1A504-EF46-CE49-BC29-C28C7798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09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5C37BEF-4DB3-4F2D-2D70-F7F9C1C1FF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35979-CB94-F240-B435-A6F51EDA290C}" type="datetimeFigureOut">
              <a:rPr lang="en-US" smtClean="0"/>
              <a:t>4/9/25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05EDE21-7EE8-2E00-C3D8-24C599A26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AFA219-A1C0-D544-7586-577723B0A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1A504-EF46-CE49-BC29-C28C7798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187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E522CA-AC47-A9A7-FBF7-498D765428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CD13AC-BBF2-8EF1-32F0-CCCE2261D0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DE9603-9E78-5292-B4C4-4654F88CD9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553BD7-E69C-3FC8-3923-704843AD3E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35979-CB94-F240-B435-A6F51EDA290C}" type="datetimeFigureOut">
              <a:rPr lang="en-US" smtClean="0"/>
              <a:t>4/9/25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235BB2-CEE4-0E98-ED7A-40DC80D7D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4E81D5-D008-5D39-AD6C-2C56153B3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1A504-EF46-CE49-BC29-C28C7798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763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527AB-9200-38C2-F884-4162FA5DA9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D4A4FAF-8D5A-FCF0-C8EF-39DFAFA4EF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2F7E60-21A4-9AE1-F155-6CCDD7C47D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A15077-DFDE-5DA7-12D7-71ED1FA1D4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35979-CB94-F240-B435-A6F51EDA290C}" type="datetimeFigureOut">
              <a:rPr lang="en-US" smtClean="0"/>
              <a:t>4/9/25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4EED72-ED93-EEAF-1161-F0C8E81CDD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613D40-3590-7851-F0A1-B48D6F4761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1A504-EF46-CE49-BC29-C28C7798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957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C5C0E02-C254-59A0-664D-750A954AE2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44FAE3-20BE-5889-C81B-E16E25D8B8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B4D6D0-BD43-D02E-392A-F635181428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AE35979-CB94-F240-B435-A6F51EDA290C}" type="datetimeFigureOut">
              <a:rPr lang="en-US" smtClean="0"/>
              <a:t>4/9/25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71A5E8-A449-AD67-82FE-BB347F4CBA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81A9D5-9221-FB73-E30B-F6F59C7296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2D1A504-EF46-CE49-BC29-C28C7798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966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5C2DB6-51F2-5953-D07E-32BAFB961A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58775"/>
            <a:ext cx="9144000" cy="2387600"/>
          </a:xfrm>
        </p:spPr>
        <p:txBody>
          <a:bodyPr/>
          <a:lstStyle/>
          <a:p>
            <a:r>
              <a:rPr lang="en-US" dirty="0"/>
              <a:t>Title of Research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6978336-5C6F-FFD7-1805-5698B9FD01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34169" y="2746375"/>
            <a:ext cx="9144000" cy="165576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Student Name</a:t>
            </a:r>
          </a:p>
          <a:p>
            <a:r>
              <a:rPr lang="en-US" dirty="0"/>
              <a:t>Collaborator and Faculty Mentor Name</a:t>
            </a:r>
          </a:p>
          <a:p>
            <a:endParaRPr lang="en-US" dirty="0"/>
          </a:p>
          <a:p>
            <a:r>
              <a:rPr lang="en-US" dirty="0"/>
              <a:t>April 2025</a:t>
            </a:r>
          </a:p>
        </p:txBody>
      </p:sp>
      <p:pic>
        <p:nvPicPr>
          <p:cNvPr id="5" name="Picture 4" descr="A grey and white sign&#10;&#10;AI-generated content may be incorrect.">
            <a:extLst>
              <a:ext uri="{FF2B5EF4-FFF2-40B4-BE49-F238E27FC236}">
                <a16:creationId xmlns:a16="http://schemas.microsoft.com/office/drawing/2014/main" id="{E19B08F6-0F4C-4C4C-2C48-1C5F0F6344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7219" y="5283200"/>
            <a:ext cx="3517900" cy="533400"/>
          </a:xfrm>
          <a:prstGeom prst="rect">
            <a:avLst/>
          </a:prstGeom>
        </p:spPr>
      </p:pic>
      <p:pic>
        <p:nvPicPr>
          <p:cNvPr id="7" name="Picture 6" descr="A red sign with white text&#10;&#10;AI-generated content may be incorrect.">
            <a:extLst>
              <a:ext uri="{FF2B5EF4-FFF2-40B4-BE49-F238E27FC236}">
                <a16:creationId xmlns:a16="http://schemas.microsoft.com/office/drawing/2014/main" id="{823A3E69-D19D-8B6E-B682-42123D511C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34319" y="5816600"/>
            <a:ext cx="6743700" cy="104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59009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092AA0-B460-E2BD-D5F2-3BE72D2281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D7E235-F8B3-48B0-785F-E293698189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the problem?</a:t>
            </a:r>
          </a:p>
          <a:p>
            <a:r>
              <a:rPr lang="en-US" dirty="0"/>
              <a:t>Why it is important?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 few bullet points addressing the above points</a:t>
            </a:r>
          </a:p>
          <a:p>
            <a:r>
              <a:rPr lang="en-US" dirty="0"/>
              <a:t>Feel free to put some diagrams if it helps / appropriate</a:t>
            </a:r>
          </a:p>
        </p:txBody>
      </p:sp>
    </p:spTree>
    <p:extLst>
      <p:ext uri="{BB962C8B-B14F-4D97-AF65-F5344CB8AC3E}">
        <p14:creationId xmlns:p14="http://schemas.microsoft.com/office/powerpoint/2010/main" val="23677345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B5F4FE-E43A-794B-CC1D-FE62794F53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41538A-36AB-3292-4D87-02DD91A158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 / 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DC45C5-A292-C88B-1701-AD87031C68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do we solve this problem?</a:t>
            </a:r>
          </a:p>
          <a:p>
            <a:r>
              <a:rPr lang="en-US" dirty="0"/>
              <a:t>Why is this a reasonable way to try to solve the problem?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 few bullet points addressing the above points</a:t>
            </a:r>
          </a:p>
          <a:p>
            <a:r>
              <a:rPr lang="en-US" dirty="0"/>
              <a:t>Feel free to put some diagrams if it helps / appropriate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7761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63953D-CE8F-DC05-D36D-679DB6A2F1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Status / Preliminary 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0D7948-44C9-5C84-D8A7-83787DA51E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Did some experiments</a:t>
            </a:r>
          </a:p>
          <a:p>
            <a:r>
              <a:rPr lang="en-US" dirty="0"/>
              <a:t>Learnt some things</a:t>
            </a:r>
          </a:p>
          <a:p>
            <a:r>
              <a:rPr lang="en-US" dirty="0"/>
              <a:t>Future directions are such and such</a:t>
            </a:r>
          </a:p>
          <a:p>
            <a:endParaRPr lang="en-US" dirty="0"/>
          </a:p>
          <a:p>
            <a:r>
              <a:rPr lang="en-US" dirty="0"/>
              <a:t>Put some tables/figures if you have them. If not, you can describe what you have learnt so far.</a:t>
            </a:r>
          </a:p>
        </p:txBody>
      </p:sp>
    </p:spTree>
    <p:extLst>
      <p:ext uri="{BB962C8B-B14F-4D97-AF65-F5344CB8AC3E}">
        <p14:creationId xmlns:p14="http://schemas.microsoft.com/office/powerpoint/2010/main" val="16089568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124</Words>
  <Application>Microsoft Macintosh PowerPoint</Application>
  <PresentationFormat>Widescreen</PresentationFormat>
  <Paragraphs>25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Title of Research</vt:lpstr>
      <vt:lpstr>Problem</vt:lpstr>
      <vt:lpstr>Solution / Approach</vt:lpstr>
      <vt:lpstr>Current Status / Preliminary Results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Omprakash Gnawali</dc:creator>
  <cp:lastModifiedBy>Omprakash Gnawali</cp:lastModifiedBy>
  <cp:revision>3</cp:revision>
  <dcterms:created xsi:type="dcterms:W3CDTF">2025-04-09T23:28:17Z</dcterms:created>
  <dcterms:modified xsi:type="dcterms:W3CDTF">2025-04-09T23:32:45Z</dcterms:modified>
</cp:coreProperties>
</file>