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44"/>
  </p:normalViewPr>
  <p:slideViewPr>
    <p:cSldViewPr snapToGrid="0" snapToObjects="1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ptvogel, Daniel W" userId="23e3fa8a-83f6-46ee-a201-c0a054e497d9" providerId="ADAL" clId="{D482559F-F719-944D-AB8E-2D82D0A2BB28}"/>
    <pc:docChg chg="modSld">
      <pc:chgData name="Hauptvogel, Daniel W" userId="23e3fa8a-83f6-46ee-a201-c0a054e497d9" providerId="ADAL" clId="{D482559F-F719-944D-AB8E-2D82D0A2BB28}" dt="2024-03-27T14:34:25.307" v="7" actId="20577"/>
      <pc:docMkLst>
        <pc:docMk/>
      </pc:docMkLst>
      <pc:sldChg chg="modSp mod">
        <pc:chgData name="Hauptvogel, Daniel W" userId="23e3fa8a-83f6-46ee-a201-c0a054e497d9" providerId="ADAL" clId="{D482559F-F719-944D-AB8E-2D82D0A2BB28}" dt="2024-03-27T14:34:25.307" v="7" actId="20577"/>
        <pc:sldMkLst>
          <pc:docMk/>
          <pc:sldMk cId="2245004982" sldId="256"/>
        </pc:sldMkLst>
        <pc:spChg chg="mod">
          <ac:chgData name="Hauptvogel, Daniel W" userId="23e3fa8a-83f6-46ee-a201-c0a054e497d9" providerId="ADAL" clId="{D482559F-F719-944D-AB8E-2D82D0A2BB28}" dt="2024-03-27T14:34:25.307" v="7" actId="20577"/>
          <ac:spMkLst>
            <pc:docMk/>
            <pc:sldMk cId="2245004982" sldId="256"/>
            <ac:spMk id="2" creationId="{DFFF3C5B-E2E5-5646-81E8-D155E3AF9C8B}"/>
          </ac:spMkLst>
        </pc:spChg>
        <pc:spChg chg="mod">
          <ac:chgData name="Hauptvogel, Daniel W" userId="23e3fa8a-83f6-46ee-a201-c0a054e497d9" providerId="ADAL" clId="{D482559F-F719-944D-AB8E-2D82D0A2BB28}" dt="2024-03-27T14:32:08.327" v="5" actId="20577"/>
          <ac:spMkLst>
            <pc:docMk/>
            <pc:sldMk cId="2245004982" sldId="256"/>
            <ac:spMk id="3" creationId="{A2CD96DF-C171-234D-967E-CB8B0F5D46C2}"/>
          </ac:spMkLst>
        </pc:spChg>
      </pc:sldChg>
    </pc:docChg>
  </pc:docChgLst>
  <pc:docChgLst>
    <pc:chgData name="Hauptvogel, Daniel W" userId="23e3fa8a-83f6-46ee-a201-c0a054e497d9" providerId="ADAL" clId="{6FCF6DCD-906D-7149-9431-AEFCD2AD528A}"/>
    <pc:docChg chg="undo custSel modSld">
      <pc:chgData name="Hauptvogel, Daniel W" userId="23e3fa8a-83f6-46ee-a201-c0a054e497d9" providerId="ADAL" clId="{6FCF6DCD-906D-7149-9431-AEFCD2AD528A}" dt="2021-11-15T16:00:38.103" v="176" actId="478"/>
      <pc:docMkLst>
        <pc:docMk/>
      </pc:docMkLst>
      <pc:sldChg chg="addSp delSp modSp mod">
        <pc:chgData name="Hauptvogel, Daniel W" userId="23e3fa8a-83f6-46ee-a201-c0a054e497d9" providerId="ADAL" clId="{6FCF6DCD-906D-7149-9431-AEFCD2AD528A}" dt="2021-11-15T16:00:22.977" v="166" actId="478"/>
        <pc:sldMkLst>
          <pc:docMk/>
          <pc:sldMk cId="2702163293" sldId="258"/>
        </pc:sldMkLst>
        <pc:spChg chg="add del mod">
          <ac:chgData name="Hauptvogel, Daniel W" userId="23e3fa8a-83f6-46ee-a201-c0a054e497d9" providerId="ADAL" clId="{6FCF6DCD-906D-7149-9431-AEFCD2AD528A}" dt="2021-11-15T16:00:22.977" v="166" actId="478"/>
          <ac:spMkLst>
            <pc:docMk/>
            <pc:sldMk cId="2702163293" sldId="258"/>
            <ac:spMk id="5" creationId="{DC54D4A2-2637-E244-9997-2A0B298AD14D}"/>
          </ac:spMkLst>
        </pc:spChg>
        <pc:picChg chg="add del">
          <ac:chgData name="Hauptvogel, Daniel W" userId="23e3fa8a-83f6-46ee-a201-c0a054e497d9" providerId="ADAL" clId="{6FCF6DCD-906D-7149-9431-AEFCD2AD528A}" dt="2021-11-15T15:19:28.497" v="2" actId="478"/>
          <ac:picMkLst>
            <pc:docMk/>
            <pc:sldMk cId="2702163293" sldId="258"/>
            <ac:picMk id="3" creationId="{1CA3D135-7164-A641-B2CB-74E39867D997}"/>
          </ac:picMkLst>
        </pc:picChg>
        <pc:picChg chg="add del mod">
          <ac:chgData name="Hauptvogel, Daniel W" userId="23e3fa8a-83f6-46ee-a201-c0a054e497d9" providerId="ADAL" clId="{6FCF6DCD-906D-7149-9431-AEFCD2AD528A}" dt="2021-11-15T16:00:21.444" v="165" actId="478"/>
          <ac:picMkLst>
            <pc:docMk/>
            <pc:sldMk cId="2702163293" sldId="258"/>
            <ac:picMk id="4" creationId="{D796CEF7-EC21-B442-9ECC-3302B6A67F46}"/>
          </ac:picMkLst>
        </pc:picChg>
      </pc:sldChg>
      <pc:sldChg chg="addSp delSp modSp mod">
        <pc:chgData name="Hauptvogel, Daniel W" userId="23e3fa8a-83f6-46ee-a201-c0a054e497d9" providerId="ADAL" clId="{6FCF6DCD-906D-7149-9431-AEFCD2AD528A}" dt="2021-11-15T16:00:38.103" v="176" actId="478"/>
        <pc:sldMkLst>
          <pc:docMk/>
          <pc:sldMk cId="3967406735" sldId="259"/>
        </pc:sldMkLst>
        <pc:spChg chg="add del mod">
          <ac:chgData name="Hauptvogel, Daniel W" userId="23e3fa8a-83f6-46ee-a201-c0a054e497d9" providerId="ADAL" clId="{6FCF6DCD-906D-7149-9431-AEFCD2AD528A}" dt="2021-11-15T16:00:29.003" v="170" actId="478"/>
          <ac:spMkLst>
            <pc:docMk/>
            <pc:sldMk cId="3967406735" sldId="259"/>
            <ac:spMk id="4" creationId="{53D49D3A-3D45-B342-B83D-326F15139E50}"/>
          </ac:spMkLst>
        </pc:spChg>
        <pc:picChg chg="add del mod">
          <ac:chgData name="Hauptvogel, Daniel W" userId="23e3fa8a-83f6-46ee-a201-c0a054e497d9" providerId="ADAL" clId="{6FCF6DCD-906D-7149-9431-AEFCD2AD528A}" dt="2021-11-15T16:00:38.103" v="176" actId="478"/>
          <ac:picMkLst>
            <pc:docMk/>
            <pc:sldMk cId="3967406735" sldId="259"/>
            <ac:picMk id="3" creationId="{7844322A-26BA-8F4F-A802-C41C0B3BD19B}"/>
          </ac:picMkLst>
        </pc:picChg>
        <pc:inkChg chg="add del">
          <ac:chgData name="Hauptvogel, Daniel W" userId="23e3fa8a-83f6-46ee-a201-c0a054e497d9" providerId="ADAL" clId="{6FCF6DCD-906D-7149-9431-AEFCD2AD528A}" dt="2021-11-15T15:21:28.522" v="88" actId="9405"/>
          <ac:inkMkLst>
            <pc:docMk/>
            <pc:sldMk cId="3967406735" sldId="259"/>
            <ac:inkMk id="5" creationId="{1E1E1885-F4D2-0647-8F11-9656B043F0D7}"/>
          </ac:inkMkLst>
        </pc:inkChg>
        <pc:inkChg chg="add del">
          <ac:chgData name="Hauptvogel, Daniel W" userId="23e3fa8a-83f6-46ee-a201-c0a054e497d9" providerId="ADAL" clId="{6FCF6DCD-906D-7149-9431-AEFCD2AD528A}" dt="2021-11-15T16:00:24.939" v="167" actId="478"/>
          <ac:inkMkLst>
            <pc:docMk/>
            <pc:sldMk cId="3967406735" sldId="259"/>
            <ac:inkMk id="6" creationId="{7F86503A-F187-2540-BF63-7B43A1E803D4}"/>
          </ac:inkMkLst>
        </pc:inkChg>
        <pc:inkChg chg="add del">
          <ac:chgData name="Hauptvogel, Daniel W" userId="23e3fa8a-83f6-46ee-a201-c0a054e497d9" providerId="ADAL" clId="{6FCF6DCD-906D-7149-9431-AEFCD2AD528A}" dt="2021-11-15T16:00:27.068" v="169" actId="478"/>
          <ac:inkMkLst>
            <pc:docMk/>
            <pc:sldMk cId="3967406735" sldId="259"/>
            <ac:inkMk id="7" creationId="{61CBC5F5-DE0B-CB42-A567-C7101A7AC895}"/>
          </ac:inkMkLst>
        </pc:inkChg>
        <pc:inkChg chg="add del">
          <ac:chgData name="Hauptvogel, Daniel W" userId="23e3fa8a-83f6-46ee-a201-c0a054e497d9" providerId="ADAL" clId="{6FCF6DCD-906D-7149-9431-AEFCD2AD528A}" dt="2021-11-15T15:21:58.094" v="92" actId="9405"/>
          <ac:inkMkLst>
            <pc:docMk/>
            <pc:sldMk cId="3967406735" sldId="259"/>
            <ac:inkMk id="8" creationId="{8551F8E2-6023-F840-ACFA-917C7A7F27CC}"/>
          </ac:inkMkLst>
        </pc:inkChg>
        <pc:inkChg chg="add del">
          <ac:chgData name="Hauptvogel, Daniel W" userId="23e3fa8a-83f6-46ee-a201-c0a054e497d9" providerId="ADAL" clId="{6FCF6DCD-906D-7149-9431-AEFCD2AD528A}" dt="2021-11-15T15:22:03.012" v="94" actId="9405"/>
          <ac:inkMkLst>
            <pc:docMk/>
            <pc:sldMk cId="3967406735" sldId="259"/>
            <ac:inkMk id="9" creationId="{529FB857-3AAB-8843-8FAF-3E57F197CCB8}"/>
          </ac:inkMkLst>
        </pc:inkChg>
        <pc:inkChg chg="add del">
          <ac:chgData name="Hauptvogel, Daniel W" userId="23e3fa8a-83f6-46ee-a201-c0a054e497d9" providerId="ADAL" clId="{6FCF6DCD-906D-7149-9431-AEFCD2AD528A}" dt="2021-11-15T16:00:25.918" v="168" actId="478"/>
          <ac:inkMkLst>
            <pc:docMk/>
            <pc:sldMk cId="3967406735" sldId="259"/>
            <ac:inkMk id="10" creationId="{C7EE6F51-2B6E-4545-A35D-9398D66954F7}"/>
          </ac:inkMkLst>
        </pc:inkChg>
        <pc:inkChg chg="add">
          <ac:chgData name="Hauptvogel, Daniel W" userId="23e3fa8a-83f6-46ee-a201-c0a054e497d9" providerId="ADAL" clId="{6FCF6DCD-906D-7149-9431-AEFCD2AD528A}" dt="2021-11-15T15:25:40.616" v="103" actId="9405"/>
          <ac:inkMkLst>
            <pc:docMk/>
            <pc:sldMk cId="3967406735" sldId="259"/>
            <ac:inkMk id="11" creationId="{319F3150-10F5-1245-BF64-6B50724FAFFC}"/>
          </ac:inkMkLst>
        </pc:inkChg>
      </pc:sldChg>
      <pc:sldChg chg="addSp delSp modSp mod">
        <pc:chgData name="Hauptvogel, Daniel W" userId="23e3fa8a-83f6-46ee-a201-c0a054e497d9" providerId="ADAL" clId="{6FCF6DCD-906D-7149-9431-AEFCD2AD528A}" dt="2021-11-15T16:00:36.855" v="175" actId="478"/>
        <pc:sldMkLst>
          <pc:docMk/>
          <pc:sldMk cId="3352717049" sldId="260"/>
        </pc:sldMkLst>
        <pc:spChg chg="add del mod">
          <ac:chgData name="Hauptvogel, Daniel W" userId="23e3fa8a-83f6-46ee-a201-c0a054e497d9" providerId="ADAL" clId="{6FCF6DCD-906D-7149-9431-AEFCD2AD528A}" dt="2021-11-15T16:00:32.692" v="171" actId="478"/>
          <ac:spMkLst>
            <pc:docMk/>
            <pc:sldMk cId="3352717049" sldId="260"/>
            <ac:spMk id="7" creationId="{09012BA8-3FEE-134E-908C-F3826BFE4D85}"/>
          </ac:spMkLst>
        </pc:spChg>
        <pc:picChg chg="add del mod">
          <ac:chgData name="Hauptvogel, Daniel W" userId="23e3fa8a-83f6-46ee-a201-c0a054e497d9" providerId="ADAL" clId="{6FCF6DCD-906D-7149-9431-AEFCD2AD528A}" dt="2021-11-15T16:00:33.444" v="172" actId="478"/>
          <ac:picMkLst>
            <pc:docMk/>
            <pc:sldMk cId="3352717049" sldId="260"/>
            <ac:picMk id="3" creationId="{4BA1F6B0-9A7F-0B49-9CC8-A9F024FDFF2B}"/>
          </ac:picMkLst>
        </pc:picChg>
        <pc:inkChg chg="add del">
          <ac:chgData name="Hauptvogel, Daniel W" userId="23e3fa8a-83f6-46ee-a201-c0a054e497d9" providerId="ADAL" clId="{6FCF6DCD-906D-7149-9431-AEFCD2AD528A}" dt="2021-11-15T16:00:35.898" v="174" actId="478"/>
          <ac:inkMkLst>
            <pc:docMk/>
            <pc:sldMk cId="3352717049" sldId="260"/>
            <ac:inkMk id="4" creationId="{13A4C98B-96A4-524F-8BB3-066D51189926}"/>
          </ac:inkMkLst>
        </pc:inkChg>
        <pc:inkChg chg="add del">
          <ac:chgData name="Hauptvogel, Daniel W" userId="23e3fa8a-83f6-46ee-a201-c0a054e497d9" providerId="ADAL" clId="{6FCF6DCD-906D-7149-9431-AEFCD2AD528A}" dt="2021-11-15T16:00:34.503" v="173" actId="478"/>
          <ac:inkMkLst>
            <pc:docMk/>
            <pc:sldMk cId="3352717049" sldId="260"/>
            <ac:inkMk id="5" creationId="{2CA68E80-964B-7A43-9C85-6729A5804B68}"/>
          </ac:inkMkLst>
        </pc:inkChg>
        <pc:inkChg chg="add del">
          <ac:chgData name="Hauptvogel, Daniel W" userId="23e3fa8a-83f6-46ee-a201-c0a054e497d9" providerId="ADAL" clId="{6FCF6DCD-906D-7149-9431-AEFCD2AD528A}" dt="2021-11-15T16:00:36.855" v="175" actId="478"/>
          <ac:inkMkLst>
            <pc:docMk/>
            <pc:sldMk cId="3352717049" sldId="260"/>
            <ac:inkMk id="6" creationId="{13F2B4ED-1987-8A4D-9F4A-ECBB41B6A64A}"/>
          </ac:inkMkLst>
        </pc:inkChg>
      </pc:sldChg>
    </pc:docChg>
  </pc:docChgLst>
  <pc:docChgLst>
    <pc:chgData name="Hauptvogel, Daniel W" userId="23e3fa8a-83f6-46ee-a201-c0a054e497d9" providerId="ADAL" clId="{991626B5-EB30-7348-B9E5-639CE6B5A565}"/>
    <pc:docChg chg="addSld modSld">
      <pc:chgData name="Hauptvogel, Daniel W" userId="23e3fa8a-83f6-46ee-a201-c0a054e497d9" providerId="ADAL" clId="{991626B5-EB30-7348-B9E5-639CE6B5A565}" dt="2021-10-30T01:11:35.922" v="25" actId="20577"/>
      <pc:docMkLst>
        <pc:docMk/>
      </pc:docMkLst>
      <pc:sldChg chg="modSp mod">
        <pc:chgData name="Hauptvogel, Daniel W" userId="23e3fa8a-83f6-46ee-a201-c0a054e497d9" providerId="ADAL" clId="{991626B5-EB30-7348-B9E5-639CE6B5A565}" dt="2021-10-30T01:09:07.981" v="0" actId="20577"/>
        <pc:sldMkLst>
          <pc:docMk/>
          <pc:sldMk cId="2702163293" sldId="258"/>
        </pc:sldMkLst>
        <pc:spChg chg="mod">
          <ac:chgData name="Hauptvogel, Daniel W" userId="23e3fa8a-83f6-46ee-a201-c0a054e497d9" providerId="ADAL" clId="{991626B5-EB30-7348-B9E5-639CE6B5A565}" dt="2021-10-30T01:09:07.981" v="0" actId="20577"/>
          <ac:spMkLst>
            <pc:docMk/>
            <pc:sldMk cId="2702163293" sldId="258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09:11.431" v="1" actId="20577"/>
        <pc:sldMkLst>
          <pc:docMk/>
          <pc:sldMk cId="3967406735" sldId="259"/>
        </pc:sldMkLst>
        <pc:spChg chg="mod">
          <ac:chgData name="Hauptvogel, Daniel W" userId="23e3fa8a-83f6-46ee-a201-c0a054e497d9" providerId="ADAL" clId="{991626B5-EB30-7348-B9E5-639CE6B5A565}" dt="2021-10-30T01:09:11.431" v="1" actId="20577"/>
          <ac:spMkLst>
            <pc:docMk/>
            <pc:sldMk cId="3967406735" sldId="259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0:16.459" v="4" actId="20577"/>
        <pc:sldMkLst>
          <pc:docMk/>
          <pc:sldMk cId="1062707157" sldId="261"/>
        </pc:sldMkLst>
        <pc:spChg chg="mod">
          <ac:chgData name="Hauptvogel, Daniel W" userId="23e3fa8a-83f6-46ee-a201-c0a054e497d9" providerId="ADAL" clId="{991626B5-EB30-7348-B9E5-639CE6B5A565}" dt="2021-10-30T01:10:16.459" v="4" actId="20577"/>
          <ac:spMkLst>
            <pc:docMk/>
            <pc:sldMk cId="1062707157" sldId="261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0:50.663" v="13" actId="20577"/>
        <pc:sldMkLst>
          <pc:docMk/>
          <pc:sldMk cId="2429040262" sldId="262"/>
        </pc:sldMkLst>
        <pc:spChg chg="mod">
          <ac:chgData name="Hauptvogel, Daniel W" userId="23e3fa8a-83f6-46ee-a201-c0a054e497d9" providerId="ADAL" clId="{991626B5-EB30-7348-B9E5-639CE6B5A565}" dt="2021-10-30T01:10:50.663" v="13" actId="20577"/>
          <ac:spMkLst>
            <pc:docMk/>
            <pc:sldMk cId="2429040262" sldId="262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1:08.023" v="15" actId="20577"/>
        <pc:sldMkLst>
          <pc:docMk/>
          <pc:sldMk cId="3716028464" sldId="263"/>
        </pc:sldMkLst>
        <pc:spChg chg="mod">
          <ac:chgData name="Hauptvogel, Daniel W" userId="23e3fa8a-83f6-46ee-a201-c0a054e497d9" providerId="ADAL" clId="{991626B5-EB30-7348-B9E5-639CE6B5A565}" dt="2021-10-30T01:11:08.023" v="15" actId="20577"/>
          <ac:spMkLst>
            <pc:docMk/>
            <pc:sldMk cId="3716028464" sldId="263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1:12.542" v="17" actId="20577"/>
        <pc:sldMkLst>
          <pc:docMk/>
          <pc:sldMk cId="2638428292" sldId="264"/>
        </pc:sldMkLst>
        <pc:spChg chg="mod">
          <ac:chgData name="Hauptvogel, Daniel W" userId="23e3fa8a-83f6-46ee-a201-c0a054e497d9" providerId="ADAL" clId="{991626B5-EB30-7348-B9E5-639CE6B5A565}" dt="2021-10-30T01:11:12.542" v="17" actId="20577"/>
          <ac:spMkLst>
            <pc:docMk/>
            <pc:sldMk cId="2638428292" sldId="264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1:16.720" v="19" actId="20577"/>
        <pc:sldMkLst>
          <pc:docMk/>
          <pc:sldMk cId="1885633506" sldId="265"/>
        </pc:sldMkLst>
        <pc:spChg chg="mod">
          <ac:chgData name="Hauptvogel, Daniel W" userId="23e3fa8a-83f6-46ee-a201-c0a054e497d9" providerId="ADAL" clId="{991626B5-EB30-7348-B9E5-639CE6B5A565}" dt="2021-10-30T01:11:16.720" v="19" actId="20577"/>
          <ac:spMkLst>
            <pc:docMk/>
            <pc:sldMk cId="1885633506" sldId="265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1:32.231" v="22" actId="20577"/>
        <pc:sldMkLst>
          <pc:docMk/>
          <pc:sldMk cId="2920224317" sldId="266"/>
        </pc:sldMkLst>
        <pc:spChg chg="mod">
          <ac:chgData name="Hauptvogel, Daniel W" userId="23e3fa8a-83f6-46ee-a201-c0a054e497d9" providerId="ADAL" clId="{991626B5-EB30-7348-B9E5-639CE6B5A565}" dt="2021-10-30T01:11:32.231" v="22" actId="20577"/>
          <ac:spMkLst>
            <pc:docMk/>
            <pc:sldMk cId="2920224317" sldId="266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991626B5-EB30-7348-B9E5-639CE6B5A565}" dt="2021-10-30T01:11:35.922" v="25" actId="20577"/>
        <pc:sldMkLst>
          <pc:docMk/>
          <pc:sldMk cId="1225793420" sldId="267"/>
        </pc:sldMkLst>
        <pc:spChg chg="mod">
          <ac:chgData name="Hauptvogel, Daniel W" userId="23e3fa8a-83f6-46ee-a201-c0a054e497d9" providerId="ADAL" clId="{991626B5-EB30-7348-B9E5-639CE6B5A565}" dt="2021-10-30T01:11:35.922" v="25" actId="20577"/>
          <ac:spMkLst>
            <pc:docMk/>
            <pc:sldMk cId="1225793420" sldId="267"/>
            <ac:spMk id="2" creationId="{753132BC-2643-F743-AE36-ECC7155C6B34}"/>
          </ac:spMkLst>
        </pc:spChg>
      </pc:sldChg>
      <pc:sldChg chg="modSp add mod">
        <pc:chgData name="Hauptvogel, Daniel W" userId="23e3fa8a-83f6-46ee-a201-c0a054e497d9" providerId="ADAL" clId="{991626B5-EB30-7348-B9E5-639CE6B5A565}" dt="2021-10-30T01:10:45.496" v="11" actId="20577"/>
        <pc:sldMkLst>
          <pc:docMk/>
          <pc:sldMk cId="4153984070" sldId="268"/>
        </pc:sldMkLst>
        <pc:spChg chg="mod">
          <ac:chgData name="Hauptvogel, Daniel W" userId="23e3fa8a-83f6-46ee-a201-c0a054e497d9" providerId="ADAL" clId="{991626B5-EB30-7348-B9E5-639CE6B5A565}" dt="2021-10-30T01:10:45.496" v="11" actId="20577"/>
          <ac:spMkLst>
            <pc:docMk/>
            <pc:sldMk cId="4153984070" sldId="268"/>
            <ac:spMk id="2" creationId="{753132BC-2643-F743-AE36-ECC7155C6B34}"/>
          </ac:spMkLst>
        </pc:spChg>
      </pc:sldChg>
    </pc:docChg>
  </pc:docChgLst>
  <pc:docChgLst>
    <pc:chgData name="Hauptvogel, Daniel W" userId="23e3fa8a-83f6-46ee-a201-c0a054e497d9" providerId="ADAL" clId="{EDE37D71-006E-834E-B79A-5487B15A39C1}"/>
    <pc:docChg chg="modSld">
      <pc:chgData name="Hauptvogel, Daniel W" userId="23e3fa8a-83f6-46ee-a201-c0a054e497d9" providerId="ADAL" clId="{EDE37D71-006E-834E-B79A-5487B15A39C1}" dt="2022-04-22T17:46:43.811" v="39" actId="20577"/>
      <pc:docMkLst>
        <pc:docMk/>
      </pc:docMkLst>
      <pc:sldChg chg="addSp delSp modSp mod">
        <pc:chgData name="Hauptvogel, Daniel W" userId="23e3fa8a-83f6-46ee-a201-c0a054e497d9" providerId="ADAL" clId="{EDE37D71-006E-834E-B79A-5487B15A39C1}" dt="2022-04-22T17:40:18.469" v="4"/>
        <pc:sldMkLst>
          <pc:docMk/>
          <pc:sldMk cId="2702163293" sldId="258"/>
        </pc:sldMkLst>
        <pc:spChg chg="mod">
          <ac:chgData name="Hauptvogel, Daniel W" userId="23e3fa8a-83f6-46ee-a201-c0a054e497d9" providerId="ADAL" clId="{EDE37D71-006E-834E-B79A-5487B15A39C1}" dt="2022-04-22T17:40:17.281" v="2" actId="20577"/>
          <ac:spMkLst>
            <pc:docMk/>
            <pc:sldMk cId="2702163293" sldId="258"/>
            <ac:spMk id="2" creationId="{753132BC-2643-F743-AE36-ECC7155C6B34}"/>
          </ac:spMkLst>
        </pc:spChg>
        <pc:spChg chg="add del mod">
          <ac:chgData name="Hauptvogel, Daniel W" userId="23e3fa8a-83f6-46ee-a201-c0a054e497d9" providerId="ADAL" clId="{EDE37D71-006E-834E-B79A-5487B15A39C1}" dt="2022-04-22T17:40:18.469" v="4"/>
          <ac:spMkLst>
            <pc:docMk/>
            <pc:sldMk cId="2702163293" sldId="258"/>
            <ac:spMk id="3" creationId="{ED449543-134F-0635-5EFA-7B3AAEDAFBA7}"/>
          </ac:spMkLst>
        </pc:spChg>
      </pc:sldChg>
      <pc:sldChg chg="modSp mod">
        <pc:chgData name="Hauptvogel, Daniel W" userId="23e3fa8a-83f6-46ee-a201-c0a054e497d9" providerId="ADAL" clId="{EDE37D71-006E-834E-B79A-5487B15A39C1}" dt="2022-04-22T17:41:52.758" v="6" actId="20577"/>
        <pc:sldMkLst>
          <pc:docMk/>
          <pc:sldMk cId="3967406735" sldId="259"/>
        </pc:sldMkLst>
        <pc:spChg chg="mod">
          <ac:chgData name="Hauptvogel, Daniel W" userId="23e3fa8a-83f6-46ee-a201-c0a054e497d9" providerId="ADAL" clId="{EDE37D71-006E-834E-B79A-5487B15A39C1}" dt="2022-04-22T17:41:52.758" v="6" actId="20577"/>
          <ac:spMkLst>
            <pc:docMk/>
            <pc:sldMk cId="3967406735" sldId="259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5:09.671" v="38" actId="20577"/>
        <pc:sldMkLst>
          <pc:docMk/>
          <pc:sldMk cId="3352717049" sldId="260"/>
        </pc:sldMkLst>
        <pc:spChg chg="mod">
          <ac:chgData name="Hauptvogel, Daniel W" userId="23e3fa8a-83f6-46ee-a201-c0a054e497d9" providerId="ADAL" clId="{EDE37D71-006E-834E-B79A-5487B15A39C1}" dt="2022-04-22T17:45:09.671" v="38" actId="20577"/>
          <ac:spMkLst>
            <pc:docMk/>
            <pc:sldMk cId="3352717049" sldId="260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2:25.711" v="13" actId="20577"/>
        <pc:sldMkLst>
          <pc:docMk/>
          <pc:sldMk cId="1062707157" sldId="261"/>
        </pc:sldMkLst>
        <pc:spChg chg="mod">
          <ac:chgData name="Hauptvogel, Daniel W" userId="23e3fa8a-83f6-46ee-a201-c0a054e497d9" providerId="ADAL" clId="{EDE37D71-006E-834E-B79A-5487B15A39C1}" dt="2022-04-22T17:42:25.711" v="13" actId="20577"/>
          <ac:spMkLst>
            <pc:docMk/>
            <pc:sldMk cId="1062707157" sldId="261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3:16.482" v="21" actId="20577"/>
        <pc:sldMkLst>
          <pc:docMk/>
          <pc:sldMk cId="2429040262" sldId="262"/>
        </pc:sldMkLst>
        <pc:spChg chg="mod">
          <ac:chgData name="Hauptvogel, Daniel W" userId="23e3fa8a-83f6-46ee-a201-c0a054e497d9" providerId="ADAL" clId="{EDE37D71-006E-834E-B79A-5487B15A39C1}" dt="2022-04-22T17:43:16.482" v="21" actId="20577"/>
          <ac:spMkLst>
            <pc:docMk/>
            <pc:sldMk cId="2429040262" sldId="262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3:26.861" v="23" actId="20577"/>
        <pc:sldMkLst>
          <pc:docMk/>
          <pc:sldMk cId="3716028464" sldId="263"/>
        </pc:sldMkLst>
        <pc:spChg chg="mod">
          <ac:chgData name="Hauptvogel, Daniel W" userId="23e3fa8a-83f6-46ee-a201-c0a054e497d9" providerId="ADAL" clId="{EDE37D71-006E-834E-B79A-5487B15A39C1}" dt="2022-04-22T17:43:26.861" v="23" actId="20577"/>
          <ac:spMkLst>
            <pc:docMk/>
            <pc:sldMk cId="3716028464" sldId="263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3:30.354" v="25" actId="20577"/>
        <pc:sldMkLst>
          <pc:docMk/>
          <pc:sldMk cId="2638428292" sldId="264"/>
        </pc:sldMkLst>
        <pc:spChg chg="mod">
          <ac:chgData name="Hauptvogel, Daniel W" userId="23e3fa8a-83f6-46ee-a201-c0a054e497d9" providerId="ADAL" clId="{EDE37D71-006E-834E-B79A-5487B15A39C1}" dt="2022-04-22T17:43:30.354" v="25" actId="20577"/>
          <ac:spMkLst>
            <pc:docMk/>
            <pc:sldMk cId="2638428292" sldId="264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3:34.010" v="29" actId="20577"/>
        <pc:sldMkLst>
          <pc:docMk/>
          <pc:sldMk cId="1885633506" sldId="265"/>
        </pc:sldMkLst>
        <pc:spChg chg="mod">
          <ac:chgData name="Hauptvogel, Daniel W" userId="23e3fa8a-83f6-46ee-a201-c0a054e497d9" providerId="ADAL" clId="{EDE37D71-006E-834E-B79A-5487B15A39C1}" dt="2022-04-22T17:43:34.010" v="29" actId="20577"/>
          <ac:spMkLst>
            <pc:docMk/>
            <pc:sldMk cId="1885633506" sldId="265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6:43.811" v="39" actId="20577"/>
        <pc:sldMkLst>
          <pc:docMk/>
          <pc:sldMk cId="2920224317" sldId="266"/>
        </pc:sldMkLst>
        <pc:spChg chg="mod">
          <ac:chgData name="Hauptvogel, Daniel W" userId="23e3fa8a-83f6-46ee-a201-c0a054e497d9" providerId="ADAL" clId="{EDE37D71-006E-834E-B79A-5487B15A39C1}" dt="2022-04-22T17:46:43.811" v="39" actId="20577"/>
          <ac:spMkLst>
            <pc:docMk/>
            <pc:sldMk cId="2920224317" sldId="266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3:58.804" v="36" actId="20577"/>
        <pc:sldMkLst>
          <pc:docMk/>
          <pc:sldMk cId="1225793420" sldId="267"/>
        </pc:sldMkLst>
        <pc:spChg chg="mod">
          <ac:chgData name="Hauptvogel, Daniel W" userId="23e3fa8a-83f6-46ee-a201-c0a054e497d9" providerId="ADAL" clId="{EDE37D71-006E-834E-B79A-5487B15A39C1}" dt="2022-04-22T17:43:58.804" v="36" actId="20577"/>
          <ac:spMkLst>
            <pc:docMk/>
            <pc:sldMk cId="1225793420" sldId="267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EDE37D71-006E-834E-B79A-5487B15A39C1}" dt="2022-04-22T17:42:56.368" v="15" actId="20577"/>
        <pc:sldMkLst>
          <pc:docMk/>
          <pc:sldMk cId="4153984070" sldId="268"/>
        </pc:sldMkLst>
        <pc:spChg chg="mod">
          <ac:chgData name="Hauptvogel, Daniel W" userId="23e3fa8a-83f6-46ee-a201-c0a054e497d9" providerId="ADAL" clId="{EDE37D71-006E-834E-B79A-5487B15A39C1}" dt="2022-04-22T17:42:56.368" v="15" actId="20577"/>
          <ac:spMkLst>
            <pc:docMk/>
            <pc:sldMk cId="4153984070" sldId="268"/>
            <ac:spMk id="2" creationId="{753132BC-2643-F743-AE36-ECC7155C6B34}"/>
          </ac:spMkLst>
        </pc:spChg>
      </pc:sldChg>
    </pc:docChg>
  </pc:docChgLst>
  <pc:docChgLst>
    <pc:chgData name="Hauptvogel, Daniel W" userId="23e3fa8a-83f6-46ee-a201-c0a054e497d9" providerId="ADAL" clId="{D3D1C0A2-D45F-3141-AF4F-E8037A14995E}"/>
    <pc:docChg chg="custSel delSld modSld">
      <pc:chgData name="Hauptvogel, Daniel W" userId="23e3fa8a-83f6-46ee-a201-c0a054e497d9" providerId="ADAL" clId="{D3D1C0A2-D45F-3141-AF4F-E8037A14995E}" dt="2023-04-03T18:46:29.005" v="38" actId="20577"/>
      <pc:docMkLst>
        <pc:docMk/>
      </pc:docMkLst>
      <pc:sldChg chg="modSp mod">
        <pc:chgData name="Hauptvogel, Daniel W" userId="23e3fa8a-83f6-46ee-a201-c0a054e497d9" providerId="ADAL" clId="{D3D1C0A2-D45F-3141-AF4F-E8037A14995E}" dt="2023-04-03T18:43:59.638" v="13" actId="20577"/>
        <pc:sldMkLst>
          <pc:docMk/>
          <pc:sldMk cId="2245004982" sldId="256"/>
        </pc:sldMkLst>
        <pc:spChg chg="mod">
          <ac:chgData name="Hauptvogel, Daniel W" userId="23e3fa8a-83f6-46ee-a201-c0a054e497d9" providerId="ADAL" clId="{D3D1C0A2-D45F-3141-AF4F-E8037A14995E}" dt="2023-04-03T18:43:59.638" v="13" actId="20577"/>
          <ac:spMkLst>
            <pc:docMk/>
            <pc:sldMk cId="2245004982" sldId="256"/>
            <ac:spMk id="2" creationId="{DFFF3C5B-E2E5-5646-81E8-D155E3AF9C8B}"/>
          </ac:spMkLst>
        </pc:spChg>
      </pc:sldChg>
      <pc:sldChg chg="addSp delSp modSp mod">
        <pc:chgData name="Hauptvogel, Daniel W" userId="23e3fa8a-83f6-46ee-a201-c0a054e497d9" providerId="ADAL" clId="{D3D1C0A2-D45F-3141-AF4F-E8037A14995E}" dt="2023-04-03T18:44:56.721" v="17" actId="20577"/>
        <pc:sldMkLst>
          <pc:docMk/>
          <pc:sldMk cId="3967406735" sldId="259"/>
        </pc:sldMkLst>
        <pc:spChg chg="mod">
          <ac:chgData name="Hauptvogel, Daniel W" userId="23e3fa8a-83f6-46ee-a201-c0a054e497d9" providerId="ADAL" clId="{D3D1C0A2-D45F-3141-AF4F-E8037A14995E}" dt="2023-04-03T18:44:56.721" v="17" actId="20577"/>
          <ac:spMkLst>
            <pc:docMk/>
            <pc:sldMk cId="3967406735" sldId="259"/>
            <ac:spMk id="2" creationId="{753132BC-2643-F743-AE36-ECC7155C6B34}"/>
          </ac:spMkLst>
        </pc:spChg>
        <pc:spChg chg="add del mod">
          <ac:chgData name="Hauptvogel, Daniel W" userId="23e3fa8a-83f6-46ee-a201-c0a054e497d9" providerId="ADAL" clId="{D3D1C0A2-D45F-3141-AF4F-E8037A14995E}" dt="2023-04-03T18:44:33.166" v="15" actId="478"/>
          <ac:spMkLst>
            <pc:docMk/>
            <pc:sldMk cId="3967406735" sldId="259"/>
            <ac:spMk id="3" creationId="{13E9BA18-F387-4536-B65D-6A712508E3C2}"/>
          </ac:spMkLst>
        </pc:spChg>
      </pc:sldChg>
      <pc:sldChg chg="modSp mod">
        <pc:chgData name="Hauptvogel, Daniel W" userId="23e3fa8a-83f6-46ee-a201-c0a054e497d9" providerId="ADAL" clId="{D3D1C0A2-D45F-3141-AF4F-E8037A14995E}" dt="2023-04-03T18:45:18.468" v="19" actId="20577"/>
        <pc:sldMkLst>
          <pc:docMk/>
          <pc:sldMk cId="1062707157" sldId="261"/>
        </pc:sldMkLst>
        <pc:spChg chg="mod">
          <ac:chgData name="Hauptvogel, Daniel W" userId="23e3fa8a-83f6-46ee-a201-c0a054e497d9" providerId="ADAL" clId="{D3D1C0A2-D45F-3141-AF4F-E8037A14995E}" dt="2023-04-03T18:45:18.468" v="19" actId="20577"/>
          <ac:spMkLst>
            <pc:docMk/>
            <pc:sldMk cId="1062707157" sldId="261"/>
            <ac:spMk id="2" creationId="{753132BC-2643-F743-AE36-ECC7155C6B34}"/>
          </ac:spMkLst>
        </pc:spChg>
      </pc:sldChg>
      <pc:sldChg chg="del">
        <pc:chgData name="Hauptvogel, Daniel W" userId="23e3fa8a-83f6-46ee-a201-c0a054e497d9" providerId="ADAL" clId="{D3D1C0A2-D45F-3141-AF4F-E8037A14995E}" dt="2023-04-03T18:45:59.766" v="22" actId="2696"/>
        <pc:sldMkLst>
          <pc:docMk/>
          <pc:sldMk cId="2429040262" sldId="262"/>
        </pc:sldMkLst>
      </pc:sldChg>
      <pc:sldChg chg="modSp mod">
        <pc:chgData name="Hauptvogel, Daniel W" userId="23e3fa8a-83f6-46ee-a201-c0a054e497d9" providerId="ADAL" clId="{D3D1C0A2-D45F-3141-AF4F-E8037A14995E}" dt="2023-04-03T18:46:02.963" v="24" actId="20577"/>
        <pc:sldMkLst>
          <pc:docMk/>
          <pc:sldMk cId="3716028464" sldId="263"/>
        </pc:sldMkLst>
        <pc:spChg chg="mod">
          <ac:chgData name="Hauptvogel, Daniel W" userId="23e3fa8a-83f6-46ee-a201-c0a054e497d9" providerId="ADAL" clId="{D3D1C0A2-D45F-3141-AF4F-E8037A14995E}" dt="2023-04-03T18:46:02.963" v="24" actId="20577"/>
          <ac:spMkLst>
            <pc:docMk/>
            <pc:sldMk cId="3716028464" sldId="263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D3D1C0A2-D45F-3141-AF4F-E8037A14995E}" dt="2023-04-03T18:46:06.157" v="28" actId="20577"/>
        <pc:sldMkLst>
          <pc:docMk/>
          <pc:sldMk cId="2638428292" sldId="264"/>
        </pc:sldMkLst>
        <pc:spChg chg="mod">
          <ac:chgData name="Hauptvogel, Daniel W" userId="23e3fa8a-83f6-46ee-a201-c0a054e497d9" providerId="ADAL" clId="{D3D1C0A2-D45F-3141-AF4F-E8037A14995E}" dt="2023-04-03T18:46:06.157" v="28" actId="20577"/>
          <ac:spMkLst>
            <pc:docMk/>
            <pc:sldMk cId="2638428292" sldId="264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D3D1C0A2-D45F-3141-AF4F-E8037A14995E}" dt="2023-04-03T18:46:09.386" v="32" actId="20577"/>
        <pc:sldMkLst>
          <pc:docMk/>
          <pc:sldMk cId="1885633506" sldId="265"/>
        </pc:sldMkLst>
        <pc:spChg chg="mod">
          <ac:chgData name="Hauptvogel, Daniel W" userId="23e3fa8a-83f6-46ee-a201-c0a054e497d9" providerId="ADAL" clId="{D3D1C0A2-D45F-3141-AF4F-E8037A14995E}" dt="2023-04-03T18:46:09.386" v="32" actId="20577"/>
          <ac:spMkLst>
            <pc:docMk/>
            <pc:sldMk cId="1885633506" sldId="265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D3D1C0A2-D45F-3141-AF4F-E8037A14995E}" dt="2023-04-03T18:46:22.931" v="36" actId="20577"/>
        <pc:sldMkLst>
          <pc:docMk/>
          <pc:sldMk cId="2920224317" sldId="266"/>
        </pc:sldMkLst>
        <pc:spChg chg="mod">
          <ac:chgData name="Hauptvogel, Daniel W" userId="23e3fa8a-83f6-46ee-a201-c0a054e497d9" providerId="ADAL" clId="{D3D1C0A2-D45F-3141-AF4F-E8037A14995E}" dt="2023-04-03T18:46:22.931" v="36" actId="20577"/>
          <ac:spMkLst>
            <pc:docMk/>
            <pc:sldMk cId="2920224317" sldId="266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D3D1C0A2-D45F-3141-AF4F-E8037A14995E}" dt="2023-04-03T18:46:29.005" v="38" actId="20577"/>
        <pc:sldMkLst>
          <pc:docMk/>
          <pc:sldMk cId="1225793420" sldId="267"/>
        </pc:sldMkLst>
        <pc:spChg chg="mod">
          <ac:chgData name="Hauptvogel, Daniel W" userId="23e3fa8a-83f6-46ee-a201-c0a054e497d9" providerId="ADAL" clId="{D3D1C0A2-D45F-3141-AF4F-E8037A14995E}" dt="2023-04-03T18:46:29.005" v="38" actId="20577"/>
          <ac:spMkLst>
            <pc:docMk/>
            <pc:sldMk cId="1225793420" sldId="267"/>
            <ac:spMk id="2" creationId="{753132BC-2643-F743-AE36-ECC7155C6B34}"/>
          </ac:spMkLst>
        </pc:spChg>
      </pc:sldChg>
      <pc:sldChg chg="modSp mod">
        <pc:chgData name="Hauptvogel, Daniel W" userId="23e3fa8a-83f6-46ee-a201-c0a054e497d9" providerId="ADAL" clId="{D3D1C0A2-D45F-3141-AF4F-E8037A14995E}" dt="2023-04-03T18:45:31.889" v="21" actId="20577"/>
        <pc:sldMkLst>
          <pc:docMk/>
          <pc:sldMk cId="4153984070" sldId="268"/>
        </pc:sldMkLst>
        <pc:spChg chg="mod">
          <ac:chgData name="Hauptvogel, Daniel W" userId="23e3fa8a-83f6-46ee-a201-c0a054e497d9" providerId="ADAL" clId="{D3D1C0A2-D45F-3141-AF4F-E8037A14995E}" dt="2023-04-03T18:45:31.889" v="21" actId="20577"/>
          <ac:spMkLst>
            <pc:docMk/>
            <pc:sldMk cId="4153984070" sldId="268"/>
            <ac:spMk id="2" creationId="{753132BC-2643-F743-AE36-ECC7155C6B34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15T15:25:40.6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0C62-59E6-B046-8D02-A397FF0EF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E1AFB-B71F-8242-850D-0A8D434A9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30624-30AB-9746-8F17-6DD11198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65CF7-1706-1543-B52C-BF917C28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DC045-0894-9243-A1E7-7E62FE0F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1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C5E9A-F2FD-784C-A21F-83A950BBE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5B263-3625-6F4C-A1B0-070A89268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6C112-C42F-7346-8D13-FA227654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30A2D-B6E1-4E4A-9CA7-CF148FCDC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285F1-38E7-414C-970F-D51F1357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D5AC6F-A5B1-B54F-B27F-A2CC9D1AD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CB19A-53E9-554B-B6EA-EE7CA6662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DB0FA-4AE6-D54B-A526-8C1E349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6F8D1-A430-4B4C-B50C-6A7DC6218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93797-6C14-F745-A2E6-200C2174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9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3F64-A8B1-8446-BCA7-9BC6ECEB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E4491-1F1E-0E4B-B45B-F0799ABA3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22ED-F982-4243-85F6-A0103E6F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C6B1A-8DD5-A84C-862D-DEE1058A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693C6-B5AF-AF43-9852-D43E4162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0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C5D1-6711-314E-8F9F-AC7D7687D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F06B1-3C7B-3040-80BF-AD5D740C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290A1-1AC7-F440-9050-E155BFA2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11E79-E140-2540-9EC4-29978CBE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D0ADD-8B05-3244-A5D9-4ADFDA26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1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F4AD9-5E61-0B44-9402-2F98176FD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C4381-A517-B848-BE50-2F0C10FEF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614F7-5524-3D43-ABDB-2993233A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3F945-436B-F14F-AD4F-2D159A7E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24014-68DE-A045-BEE6-B5E6257E7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82B63-2850-6148-B8FA-9B8B09D0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BAB76-4DAA-1542-A6A9-D96A28D3B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A060F-A418-CA45-9F62-D64FB1F91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D6733-2B73-CE47-950C-AA4CD1EF9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3281B-F679-6E4E-A4A7-D8964BCC4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01138-CE6D-554F-A4A3-7BB6CDF2D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51779E-E5AB-7C41-9F81-EA69C874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6D65F-991D-3243-94D7-32392FFF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E333D-89E7-3F42-91D4-AC610DA8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0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4F8F1-19A3-CF49-A166-4D463B37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D6E3F-81AB-AA44-950D-622ECAE68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4914F-63A6-6B42-B0BF-A348C563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CD698-1E94-0F44-853A-A316098C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2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CEC7-4298-074F-BFE8-6B81ADCA4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D796E-7B56-FE4D-91AE-F39F3A49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017B4-7337-DC4C-BDC1-082BAAA2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4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4DD57-5EC1-3D4E-8B73-FD987D62B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7BF0A-C5CA-C443-8275-DDB1260B1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D5190-EBCF-C843-BF2C-BFD82F408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38C43-6214-E845-8897-C17709D8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0FC99-E207-1846-9A7A-4334A3DD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7BF3-8ECF-EC42-AB51-9E555744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29C9B-7421-334C-8E3A-2FCD94FB1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A7C4F5-7376-D040-AFD7-6C60AC1DA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ADF06-EEAC-A445-B74B-B21EF6A77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C72FF-D4AA-EE4A-9EC4-834EDB620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807F8-103F-6346-A735-FBC75FAA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624A3-53AD-484A-A18E-3DBB97976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6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136DA8-A9E2-4840-ADA9-68797595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5D686-E22E-CF49-AD63-F2753C494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32D11-27F2-3341-ADC8-49966F9BF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3893-A85A-E74E-89C1-52EBB77BB6C1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571CF-4B8A-FC41-B32B-A1303215F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D962A-0F90-9C4F-8636-AF47E6C35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AF8B9-B291-0F46-A6AF-16388CCF8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0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84524344-6823-49EA-89D4-E36A82A9F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F3C5B-E2E5-5646-81E8-D155E3AF9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088" y="1354820"/>
            <a:ext cx="8748712" cy="2369988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solidFill>
                  <a:schemeClr val="bg1"/>
                </a:solidFill>
              </a:rPr>
              <a:t>Central TX VFT</a:t>
            </a:r>
            <a:br>
              <a:rPr lang="en-US" sz="7200" dirty="0">
                <a:solidFill>
                  <a:schemeClr val="bg1"/>
                </a:solidFill>
              </a:rPr>
            </a:br>
            <a:r>
              <a:rPr lang="en-US" sz="7200">
                <a:solidFill>
                  <a:schemeClr val="bg1"/>
                </a:solidFill>
              </a:rPr>
              <a:t>Spring 2024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D96DF-C171-234D-967E-CB8B0F5D4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914" y="4105804"/>
            <a:ext cx="7866062" cy="1920136"/>
          </a:xfrm>
        </p:spPr>
        <p:txBody>
          <a:bodyPr wrap="square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Your Name: 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Your </a:t>
            </a:r>
            <a:r>
              <a:rPr lang="en-US" dirty="0" err="1">
                <a:solidFill>
                  <a:schemeClr val="bg1"/>
                </a:solidFill>
              </a:rPr>
              <a:t>myUH</a:t>
            </a:r>
            <a:r>
              <a:rPr lang="en-US" dirty="0">
                <a:solidFill>
                  <a:schemeClr val="bg1"/>
                </a:solidFill>
              </a:rPr>
              <a:t> ID: 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Your Professor: </a:t>
            </a:r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83F0465A-8953-42AC-8F67-7B9A54E66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0CE1BBA-977A-4210-A80D-8A0BAAA18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8" name="Group 11">
              <a:extLst>
                <a:ext uri="{FF2B5EF4-FFF2-40B4-BE49-F238E27FC236}">
                  <a16:creationId xmlns:a16="http://schemas.microsoft.com/office/drawing/2014/main" id="{71E1A328-D621-4993-B11B-011ED169A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9" name="Freeform: Shape 12">
                <a:extLst>
                  <a:ext uri="{FF2B5EF4-FFF2-40B4-BE49-F238E27FC236}">
                    <a16:creationId xmlns:a16="http://schemas.microsoft.com/office/drawing/2014/main" id="{41D2543A-0A6F-4980-98CA-658AA8EEA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3">
                <a:extLst>
                  <a:ext uri="{FF2B5EF4-FFF2-40B4-BE49-F238E27FC236}">
                    <a16:creationId xmlns:a16="http://schemas.microsoft.com/office/drawing/2014/main" id="{3D0F2937-CF06-453C-B076-800064AEB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5004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32a</a:t>
            </a:r>
          </a:p>
        </p:txBody>
      </p:sp>
    </p:spTree>
    <p:extLst>
      <p:ext uri="{BB962C8B-B14F-4D97-AF65-F5344CB8AC3E}">
        <p14:creationId xmlns:p14="http://schemas.microsoft.com/office/powerpoint/2010/main" val="2920224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33a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9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</a:t>
            </a:r>
          </a:p>
        </p:txBody>
      </p:sp>
    </p:spTree>
    <p:extLst>
      <p:ext uri="{BB962C8B-B14F-4D97-AF65-F5344CB8AC3E}">
        <p14:creationId xmlns:p14="http://schemas.microsoft.com/office/powerpoint/2010/main" val="270216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19F3150-10F5-1245-BF64-6B50724FAFFC}"/>
                  </a:ext>
                </a:extLst>
              </p14:cNvPr>
              <p14:cNvContentPartPr/>
              <p14:nvPr/>
            </p14:nvContentPartPr>
            <p14:xfrm>
              <a:off x="4514375" y="6092186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19F3150-10F5-1245-BF64-6B50724FAFF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05735" y="608318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740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9b</a:t>
            </a:r>
          </a:p>
        </p:txBody>
      </p:sp>
    </p:spTree>
    <p:extLst>
      <p:ext uri="{BB962C8B-B14F-4D97-AF65-F5344CB8AC3E}">
        <p14:creationId xmlns:p14="http://schemas.microsoft.com/office/powerpoint/2010/main" val="335271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14b</a:t>
            </a:r>
          </a:p>
        </p:txBody>
      </p:sp>
    </p:spTree>
    <p:extLst>
      <p:ext uri="{BB962C8B-B14F-4D97-AF65-F5344CB8AC3E}">
        <p14:creationId xmlns:p14="http://schemas.microsoft.com/office/powerpoint/2010/main" val="106270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15</a:t>
            </a:r>
          </a:p>
        </p:txBody>
      </p:sp>
    </p:spTree>
    <p:extLst>
      <p:ext uri="{BB962C8B-B14F-4D97-AF65-F5344CB8AC3E}">
        <p14:creationId xmlns:p14="http://schemas.microsoft.com/office/powerpoint/2010/main" val="415398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29</a:t>
            </a:r>
          </a:p>
        </p:txBody>
      </p:sp>
    </p:spTree>
    <p:extLst>
      <p:ext uri="{BB962C8B-B14F-4D97-AF65-F5344CB8AC3E}">
        <p14:creationId xmlns:p14="http://schemas.microsoft.com/office/powerpoint/2010/main" val="371602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30</a:t>
            </a:r>
          </a:p>
        </p:txBody>
      </p:sp>
    </p:spTree>
    <p:extLst>
      <p:ext uri="{BB962C8B-B14F-4D97-AF65-F5344CB8AC3E}">
        <p14:creationId xmlns:p14="http://schemas.microsoft.com/office/powerpoint/2010/main" val="263842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2BC-2643-F743-AE36-ECC7155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31</a:t>
            </a:r>
          </a:p>
        </p:txBody>
      </p:sp>
    </p:spTree>
    <p:extLst>
      <p:ext uri="{BB962C8B-B14F-4D97-AF65-F5344CB8AC3E}">
        <p14:creationId xmlns:p14="http://schemas.microsoft.com/office/powerpoint/2010/main" val="188563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36</Words>
  <Application>Microsoft Macintosh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Central TX VFT Spring 2024</vt:lpstr>
      <vt:lpstr>Question 7</vt:lpstr>
      <vt:lpstr>Question 8</vt:lpstr>
      <vt:lpstr>Question 9b</vt:lpstr>
      <vt:lpstr>Question 14b</vt:lpstr>
      <vt:lpstr>Question 15</vt:lpstr>
      <vt:lpstr>Question 29</vt:lpstr>
      <vt:lpstr>Question 30</vt:lpstr>
      <vt:lpstr>Question 31</vt:lpstr>
      <vt:lpstr>Question 32a</vt:lpstr>
      <vt:lpstr>Question 33a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TX VFT</dc:title>
  <dc:creator>Hauptvogel, Daniel W</dc:creator>
  <cp:lastModifiedBy>Hauptvogel, Daniel W</cp:lastModifiedBy>
  <cp:revision>1</cp:revision>
  <dcterms:created xsi:type="dcterms:W3CDTF">2021-03-02T15:12:01Z</dcterms:created>
  <dcterms:modified xsi:type="dcterms:W3CDTF">2024-03-27T14:34:34Z</dcterms:modified>
</cp:coreProperties>
</file>